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10.xml" ContentType="application/inkml+xml"/>
  <Override PartName="/ppt/ink/ink11.xml" ContentType="application/inkml+xml"/>
  <Override PartName="/ppt/ink/ink12.xml" ContentType="application/inkml+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3" r:id="rId7"/>
    <p:sldId id="262" r:id="rId8"/>
    <p:sldId id="264" r:id="rId9"/>
    <p:sldId id="265" r:id="rId10"/>
    <p:sldId id="266" r:id="rId11"/>
    <p:sldId id="267" r:id="rId12"/>
    <p:sldId id="269" r:id="rId13"/>
    <p:sldId id="268" r:id="rId14"/>
    <p:sldId id="270" r:id="rId15"/>
    <p:sldId id="271" r:id="rId16"/>
    <p:sldId id="273"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15" r:id="rId35"/>
    <p:sldId id="316" r:id="rId36"/>
    <p:sldId id="291" r:id="rId37"/>
    <p:sldId id="292" r:id="rId38"/>
    <p:sldId id="293" r:id="rId39"/>
    <p:sldId id="294" r:id="rId40"/>
    <p:sldId id="296" r:id="rId41"/>
    <p:sldId id="297" r:id="rId42"/>
    <p:sldId id="298" r:id="rId43"/>
    <p:sldId id="295" r:id="rId44"/>
    <p:sldId id="299" r:id="rId45"/>
    <p:sldId id="290"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7" r:id="rId62"/>
    <p:sldId id="318" r:id="rId63"/>
    <p:sldId id="31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8.xml.rels><?xml version="1.0" encoding="UTF-8" standalone="yes"?>
<Relationships xmlns="http://schemas.openxmlformats.org/package/2006/relationships"><Relationship Id="rId1" Type="http://schemas.openxmlformats.org/officeDocument/2006/relationships/hyperlink" Target="https://sparkbyexamples.com/pyspark/pyspark-lit-add-literal-constant/" TargetMode="External"/></Relationships>
</file>

<file path=ppt/diagrams/_rels/drawing8.xml.rels><?xml version="1.0" encoding="UTF-8" standalone="yes"?>
<Relationships xmlns="http://schemas.openxmlformats.org/package/2006/relationships"><Relationship Id="rId1" Type="http://schemas.openxmlformats.org/officeDocument/2006/relationships/hyperlink" Target="https://sparkbyexamples.com/pyspark/pyspark-lit-add-literal-constant/" TargetMode="Externa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ACE1AD-BD73-4340-8E6B-4D2148E6B762}" type="doc">
      <dgm:prSet loTypeId="urn:microsoft.com/office/officeart/2005/8/layout/vList2" loCatId="list" qsTypeId="urn:microsoft.com/office/officeart/2005/8/quickstyle/simple1" qsCatId="simple" csTypeId="urn:microsoft.com/office/officeart/2005/8/colors/accent2_1" csCatId="accent2"/>
      <dgm:spPr/>
      <dgm:t>
        <a:bodyPr/>
        <a:lstStyle/>
        <a:p>
          <a:endParaRPr lang="en-IN"/>
        </a:p>
      </dgm:t>
    </dgm:pt>
    <dgm:pt modelId="{C5367C56-580F-4F16-BDF2-6E06C050D726}">
      <dgm:prSet/>
      <dgm:spPr/>
      <dgm:t>
        <a:bodyPr/>
        <a:lstStyle/>
        <a:p>
          <a:pPr algn="ctr"/>
          <a:r>
            <a:rPr lang="en-IN" dirty="0"/>
            <a:t>Pyspark</a:t>
          </a:r>
        </a:p>
      </dgm:t>
    </dgm:pt>
    <dgm:pt modelId="{41BDED4A-F64D-4290-8A63-80FA05DFC36F}" type="parTrans" cxnId="{16B18087-B696-4D03-A7E6-32600463497D}">
      <dgm:prSet/>
      <dgm:spPr/>
      <dgm:t>
        <a:bodyPr/>
        <a:lstStyle/>
        <a:p>
          <a:endParaRPr lang="en-IN"/>
        </a:p>
      </dgm:t>
    </dgm:pt>
    <dgm:pt modelId="{042B5223-1473-4A45-9C65-9B54E4C1CFA0}" type="sibTrans" cxnId="{16B18087-B696-4D03-A7E6-32600463497D}">
      <dgm:prSet/>
      <dgm:spPr/>
      <dgm:t>
        <a:bodyPr/>
        <a:lstStyle/>
        <a:p>
          <a:endParaRPr lang="en-IN"/>
        </a:p>
      </dgm:t>
    </dgm:pt>
    <dgm:pt modelId="{BB72017B-D49D-4C64-80F3-B895FAA8D697}" type="pres">
      <dgm:prSet presAssocID="{56ACE1AD-BD73-4340-8E6B-4D2148E6B762}" presName="linear" presStyleCnt="0">
        <dgm:presLayoutVars>
          <dgm:animLvl val="lvl"/>
          <dgm:resizeHandles val="exact"/>
        </dgm:presLayoutVars>
      </dgm:prSet>
      <dgm:spPr/>
    </dgm:pt>
    <dgm:pt modelId="{9498991F-38B2-4B7C-8790-4D5F421C96B0}" type="pres">
      <dgm:prSet presAssocID="{C5367C56-580F-4F16-BDF2-6E06C050D726}" presName="parentText" presStyleLbl="node1" presStyleIdx="0" presStyleCnt="1">
        <dgm:presLayoutVars>
          <dgm:chMax val="0"/>
          <dgm:bulletEnabled val="1"/>
        </dgm:presLayoutVars>
      </dgm:prSet>
      <dgm:spPr/>
    </dgm:pt>
  </dgm:ptLst>
  <dgm:cxnLst>
    <dgm:cxn modelId="{C71CAF1F-09BE-4E0F-9791-17C601BCE383}" type="presOf" srcId="{56ACE1AD-BD73-4340-8E6B-4D2148E6B762}" destId="{BB72017B-D49D-4C64-80F3-B895FAA8D697}" srcOrd="0" destOrd="0" presId="urn:microsoft.com/office/officeart/2005/8/layout/vList2"/>
    <dgm:cxn modelId="{7187507D-9A14-4A90-A9AB-D17D0479DFD5}" type="presOf" srcId="{C5367C56-580F-4F16-BDF2-6E06C050D726}" destId="{9498991F-38B2-4B7C-8790-4D5F421C96B0}" srcOrd="0" destOrd="0" presId="urn:microsoft.com/office/officeart/2005/8/layout/vList2"/>
    <dgm:cxn modelId="{16B18087-B696-4D03-A7E6-32600463497D}" srcId="{56ACE1AD-BD73-4340-8E6B-4D2148E6B762}" destId="{C5367C56-580F-4F16-BDF2-6E06C050D726}" srcOrd="0" destOrd="0" parTransId="{41BDED4A-F64D-4290-8A63-80FA05DFC36F}" sibTransId="{042B5223-1473-4A45-9C65-9B54E4C1CFA0}"/>
    <dgm:cxn modelId="{7CE7A736-D95A-4750-8796-5F09B4BB80E3}" type="presParOf" srcId="{BB72017B-D49D-4C64-80F3-B895FAA8D697}" destId="{9498991F-38B2-4B7C-8790-4D5F421C96B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DBCCA64-C756-4847-B0DC-A7E965AAFA4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7B10F54-F233-4220-9334-9FDD51FCD665}">
      <dgm:prSet/>
      <dgm:spPr/>
      <dgm:t>
        <a:bodyPr/>
        <a:lstStyle/>
        <a:p>
          <a:r>
            <a:rPr lang="en-IN" b="1" dirty="0">
              <a:solidFill>
                <a:srgbClr val="FFFF00"/>
              </a:solidFill>
            </a:rPr>
            <a:t>Syntax</a:t>
          </a:r>
          <a:endParaRPr lang="en-IN" dirty="0">
            <a:solidFill>
              <a:srgbClr val="FFFF00"/>
            </a:solidFill>
          </a:endParaRPr>
        </a:p>
      </dgm:t>
    </dgm:pt>
    <dgm:pt modelId="{C0F72A66-8C9F-4110-BB1D-24046FD3D8E6}" type="parTrans" cxnId="{E4BA0EAF-4856-4DA1-B4DF-1F9298BC0B7B}">
      <dgm:prSet/>
      <dgm:spPr/>
      <dgm:t>
        <a:bodyPr/>
        <a:lstStyle/>
        <a:p>
          <a:endParaRPr lang="en-IN"/>
        </a:p>
      </dgm:t>
    </dgm:pt>
    <dgm:pt modelId="{18BBB852-C18B-4FCD-B548-7B23136C46C3}" type="sibTrans" cxnId="{E4BA0EAF-4856-4DA1-B4DF-1F9298BC0B7B}">
      <dgm:prSet/>
      <dgm:spPr/>
      <dgm:t>
        <a:bodyPr/>
        <a:lstStyle/>
        <a:p>
          <a:endParaRPr lang="en-IN"/>
        </a:p>
      </dgm:t>
    </dgm:pt>
    <dgm:pt modelId="{E9376995-82BD-43E6-94B8-DDCDD5A4AFD2}">
      <dgm:prSet/>
      <dgm:spPr/>
      <dgm:t>
        <a:bodyPr/>
        <a:lstStyle/>
        <a:p>
          <a:r>
            <a:rPr lang="en-IN" b="0" dirty="0"/>
            <a:t>df1.join(df2,df1.column_name==  df2.column_name,”type”) </a:t>
          </a:r>
          <a:endParaRPr lang="en-IN" dirty="0"/>
        </a:p>
      </dgm:t>
    </dgm:pt>
    <dgm:pt modelId="{342C8C91-6B09-4A2B-BB7E-A915648DCD17}" type="parTrans" cxnId="{1034E153-BC6D-4BB3-A446-0A315E5FB815}">
      <dgm:prSet/>
      <dgm:spPr/>
      <dgm:t>
        <a:bodyPr/>
        <a:lstStyle/>
        <a:p>
          <a:endParaRPr lang="en-IN"/>
        </a:p>
      </dgm:t>
    </dgm:pt>
    <dgm:pt modelId="{CF0E4E9E-DBB0-45D6-8022-598B916DF692}" type="sibTrans" cxnId="{1034E153-BC6D-4BB3-A446-0A315E5FB815}">
      <dgm:prSet/>
      <dgm:spPr/>
      <dgm:t>
        <a:bodyPr/>
        <a:lstStyle/>
        <a:p>
          <a:endParaRPr lang="en-IN"/>
        </a:p>
      </dgm:t>
    </dgm:pt>
    <dgm:pt modelId="{2F0F03E4-E807-4F02-BE63-75695C2047B7}" type="pres">
      <dgm:prSet presAssocID="{FDBCCA64-C756-4847-B0DC-A7E965AAFA4D}" presName="linear" presStyleCnt="0">
        <dgm:presLayoutVars>
          <dgm:animLvl val="lvl"/>
          <dgm:resizeHandles val="exact"/>
        </dgm:presLayoutVars>
      </dgm:prSet>
      <dgm:spPr/>
    </dgm:pt>
    <dgm:pt modelId="{1E4030F5-EC76-47AA-80C1-FBDF9C7321BC}" type="pres">
      <dgm:prSet presAssocID="{A7B10F54-F233-4220-9334-9FDD51FCD665}" presName="parentText" presStyleLbl="node1" presStyleIdx="0" presStyleCnt="2">
        <dgm:presLayoutVars>
          <dgm:chMax val="0"/>
          <dgm:bulletEnabled val="1"/>
        </dgm:presLayoutVars>
      </dgm:prSet>
      <dgm:spPr/>
    </dgm:pt>
    <dgm:pt modelId="{E084356A-19E9-4661-B121-F1BB3C90DB27}" type="pres">
      <dgm:prSet presAssocID="{18BBB852-C18B-4FCD-B548-7B23136C46C3}" presName="spacer" presStyleCnt="0"/>
      <dgm:spPr/>
    </dgm:pt>
    <dgm:pt modelId="{6E824F29-D8B8-4F2B-80EA-588B87D2FDBA}" type="pres">
      <dgm:prSet presAssocID="{E9376995-82BD-43E6-94B8-DDCDD5A4AFD2}" presName="parentText" presStyleLbl="node1" presStyleIdx="1" presStyleCnt="2">
        <dgm:presLayoutVars>
          <dgm:chMax val="0"/>
          <dgm:bulletEnabled val="1"/>
        </dgm:presLayoutVars>
      </dgm:prSet>
      <dgm:spPr/>
    </dgm:pt>
  </dgm:ptLst>
  <dgm:cxnLst>
    <dgm:cxn modelId="{950B6025-5ECF-4A84-B32C-FBC50EAFF39B}" type="presOf" srcId="{A7B10F54-F233-4220-9334-9FDD51FCD665}" destId="{1E4030F5-EC76-47AA-80C1-FBDF9C7321BC}" srcOrd="0" destOrd="0" presId="urn:microsoft.com/office/officeart/2005/8/layout/vList2"/>
    <dgm:cxn modelId="{1034E153-BC6D-4BB3-A446-0A315E5FB815}" srcId="{FDBCCA64-C756-4847-B0DC-A7E965AAFA4D}" destId="{E9376995-82BD-43E6-94B8-DDCDD5A4AFD2}" srcOrd="1" destOrd="0" parTransId="{342C8C91-6B09-4A2B-BB7E-A915648DCD17}" sibTransId="{CF0E4E9E-DBB0-45D6-8022-598B916DF692}"/>
    <dgm:cxn modelId="{3474C7AC-9A8B-4FDE-ABEF-F01C3B0AEE68}" type="presOf" srcId="{E9376995-82BD-43E6-94B8-DDCDD5A4AFD2}" destId="{6E824F29-D8B8-4F2B-80EA-588B87D2FDBA}" srcOrd="0" destOrd="0" presId="urn:microsoft.com/office/officeart/2005/8/layout/vList2"/>
    <dgm:cxn modelId="{E4BA0EAF-4856-4DA1-B4DF-1F9298BC0B7B}" srcId="{FDBCCA64-C756-4847-B0DC-A7E965AAFA4D}" destId="{A7B10F54-F233-4220-9334-9FDD51FCD665}" srcOrd="0" destOrd="0" parTransId="{C0F72A66-8C9F-4110-BB1D-24046FD3D8E6}" sibTransId="{18BBB852-C18B-4FCD-B548-7B23136C46C3}"/>
    <dgm:cxn modelId="{0F063CCE-4861-4A8E-8E8D-6CB1146EC5FA}" type="presOf" srcId="{FDBCCA64-C756-4847-B0DC-A7E965AAFA4D}" destId="{2F0F03E4-E807-4F02-BE63-75695C2047B7}" srcOrd="0" destOrd="0" presId="urn:microsoft.com/office/officeart/2005/8/layout/vList2"/>
    <dgm:cxn modelId="{8F253CE5-55FC-4DE9-9DE7-677614D54E27}" type="presParOf" srcId="{2F0F03E4-E807-4F02-BE63-75695C2047B7}" destId="{1E4030F5-EC76-47AA-80C1-FBDF9C7321BC}" srcOrd="0" destOrd="0" presId="urn:microsoft.com/office/officeart/2005/8/layout/vList2"/>
    <dgm:cxn modelId="{A4872E52-FD58-435D-B0EC-09A305BFC109}" type="presParOf" srcId="{2F0F03E4-E807-4F02-BE63-75695C2047B7}" destId="{E084356A-19E9-4661-B121-F1BB3C90DB27}" srcOrd="1" destOrd="0" presId="urn:microsoft.com/office/officeart/2005/8/layout/vList2"/>
    <dgm:cxn modelId="{8B84D57C-AC84-4489-8E55-B5AC345C4DE6}" type="presParOf" srcId="{2F0F03E4-E807-4F02-BE63-75695C2047B7}" destId="{6E824F29-D8B8-4F2B-80EA-588B87D2FDB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CFE96C1-E0A4-4E4F-B5F0-52271D3F242A}" type="doc">
      <dgm:prSet loTypeId="urn:microsoft.com/office/officeart/2005/8/layout/StepDownProcess" loCatId="process" qsTypeId="urn:microsoft.com/office/officeart/2005/8/quickstyle/simple1" qsCatId="simple" csTypeId="urn:microsoft.com/office/officeart/2005/8/colors/accent2_4" csCatId="accent2" phldr="1"/>
      <dgm:spPr/>
      <dgm:t>
        <a:bodyPr/>
        <a:lstStyle/>
        <a:p>
          <a:endParaRPr lang="en-IN"/>
        </a:p>
      </dgm:t>
    </dgm:pt>
    <dgm:pt modelId="{E6E68527-A0A7-4E4F-A3F3-BA616A358FA5}">
      <dgm:prSet/>
      <dgm:spPr/>
      <dgm:t>
        <a:bodyPr/>
        <a:lstStyle/>
        <a:p>
          <a:r>
            <a:rPr lang="en-IN"/>
            <a:t>What is Explode</a:t>
          </a:r>
        </a:p>
      </dgm:t>
    </dgm:pt>
    <dgm:pt modelId="{7F8400DC-66C3-4288-A415-0C2D649881DC}" type="parTrans" cxnId="{E9A8B855-2DD3-4FA0-B67D-D5782FAF796F}">
      <dgm:prSet/>
      <dgm:spPr/>
      <dgm:t>
        <a:bodyPr/>
        <a:lstStyle/>
        <a:p>
          <a:endParaRPr lang="en-IN"/>
        </a:p>
      </dgm:t>
    </dgm:pt>
    <dgm:pt modelId="{64C6247B-848B-46C4-AB41-24224274928E}" type="sibTrans" cxnId="{E9A8B855-2DD3-4FA0-B67D-D5782FAF796F}">
      <dgm:prSet/>
      <dgm:spPr/>
      <dgm:t>
        <a:bodyPr/>
        <a:lstStyle/>
        <a:p>
          <a:endParaRPr lang="en-IN"/>
        </a:p>
      </dgm:t>
    </dgm:pt>
    <dgm:pt modelId="{A738B8B9-70C8-4639-B1E6-A7D6DA6827C9}">
      <dgm:prSet/>
      <dgm:spPr/>
      <dgm:t>
        <a:bodyPr/>
        <a:lstStyle/>
        <a:p>
          <a:pPr algn="just"/>
          <a:r>
            <a:rPr lang="en-IN" dirty="0">
              <a:solidFill>
                <a:srgbClr val="002060"/>
              </a:solidFill>
            </a:rPr>
            <a:t>It is Pyspark function that returns a new row for each element in the given array or map. Uses the default column name col for elements in the array and key and value for elements in the map.</a:t>
          </a:r>
        </a:p>
      </dgm:t>
    </dgm:pt>
    <dgm:pt modelId="{56485938-A820-4FB4-92CD-172DC19A9F86}" type="parTrans" cxnId="{D65BF55A-467A-4FAC-AF8E-F0AC369561C7}">
      <dgm:prSet/>
      <dgm:spPr/>
      <dgm:t>
        <a:bodyPr/>
        <a:lstStyle/>
        <a:p>
          <a:endParaRPr lang="en-IN"/>
        </a:p>
      </dgm:t>
    </dgm:pt>
    <dgm:pt modelId="{6C27AB42-19C8-4589-87BF-D9F28D2747A2}" type="sibTrans" cxnId="{D65BF55A-467A-4FAC-AF8E-F0AC369561C7}">
      <dgm:prSet/>
      <dgm:spPr/>
      <dgm:t>
        <a:bodyPr/>
        <a:lstStyle/>
        <a:p>
          <a:endParaRPr lang="en-IN"/>
        </a:p>
      </dgm:t>
    </dgm:pt>
    <dgm:pt modelId="{D3766266-EE2E-4982-889D-AE3B49388BAD}" type="pres">
      <dgm:prSet presAssocID="{3CFE96C1-E0A4-4E4F-B5F0-52271D3F242A}" presName="rootnode" presStyleCnt="0">
        <dgm:presLayoutVars>
          <dgm:chMax/>
          <dgm:chPref/>
          <dgm:dir/>
          <dgm:animLvl val="lvl"/>
        </dgm:presLayoutVars>
      </dgm:prSet>
      <dgm:spPr/>
    </dgm:pt>
    <dgm:pt modelId="{2D45EE43-E472-4623-9F96-6420252769F0}" type="pres">
      <dgm:prSet presAssocID="{E6E68527-A0A7-4E4F-A3F3-BA616A358FA5}" presName="composite" presStyleCnt="0"/>
      <dgm:spPr/>
    </dgm:pt>
    <dgm:pt modelId="{D57E8915-40BC-4C11-8F63-36BE77B5D34D}" type="pres">
      <dgm:prSet presAssocID="{E6E68527-A0A7-4E4F-A3F3-BA616A358FA5}" presName="bentUpArrow1" presStyleLbl="alignImgPlace1" presStyleIdx="0" presStyleCnt="1"/>
      <dgm:spPr/>
    </dgm:pt>
    <dgm:pt modelId="{A235BA00-6E3D-491B-B52A-B1EDA7CEAB03}" type="pres">
      <dgm:prSet presAssocID="{E6E68527-A0A7-4E4F-A3F3-BA616A358FA5}" presName="ParentText" presStyleLbl="node1" presStyleIdx="0" presStyleCnt="2">
        <dgm:presLayoutVars>
          <dgm:chMax val="1"/>
          <dgm:chPref val="1"/>
          <dgm:bulletEnabled val="1"/>
        </dgm:presLayoutVars>
      </dgm:prSet>
      <dgm:spPr/>
    </dgm:pt>
    <dgm:pt modelId="{FDC394D1-C0A7-49BC-9D4C-E18E416E2A52}" type="pres">
      <dgm:prSet presAssocID="{E6E68527-A0A7-4E4F-A3F3-BA616A358FA5}" presName="ChildText" presStyleLbl="revTx" presStyleIdx="0" presStyleCnt="1">
        <dgm:presLayoutVars>
          <dgm:chMax val="0"/>
          <dgm:chPref val="0"/>
          <dgm:bulletEnabled val="1"/>
        </dgm:presLayoutVars>
      </dgm:prSet>
      <dgm:spPr/>
    </dgm:pt>
    <dgm:pt modelId="{3B499C9B-5DD4-4AC6-9159-5CB5E7A9B8FA}" type="pres">
      <dgm:prSet presAssocID="{64C6247B-848B-46C4-AB41-24224274928E}" presName="sibTrans" presStyleCnt="0"/>
      <dgm:spPr/>
    </dgm:pt>
    <dgm:pt modelId="{BD9FCDB7-F8BF-49D3-AA1A-5907626F00D9}" type="pres">
      <dgm:prSet presAssocID="{A738B8B9-70C8-4639-B1E6-A7D6DA6827C9}" presName="composite" presStyleCnt="0"/>
      <dgm:spPr/>
    </dgm:pt>
    <dgm:pt modelId="{E900A48C-B6CD-4C41-8FD1-E2D0C304413F}" type="pres">
      <dgm:prSet presAssocID="{A738B8B9-70C8-4639-B1E6-A7D6DA6827C9}" presName="ParentText" presStyleLbl="node1" presStyleIdx="1" presStyleCnt="2">
        <dgm:presLayoutVars>
          <dgm:chMax val="1"/>
          <dgm:chPref val="1"/>
          <dgm:bulletEnabled val="1"/>
        </dgm:presLayoutVars>
      </dgm:prSet>
      <dgm:spPr/>
    </dgm:pt>
  </dgm:ptLst>
  <dgm:cxnLst>
    <dgm:cxn modelId="{D117883F-4A68-4B09-AA96-424F26C98BE1}" type="presOf" srcId="{E6E68527-A0A7-4E4F-A3F3-BA616A358FA5}" destId="{A235BA00-6E3D-491B-B52A-B1EDA7CEAB03}" srcOrd="0" destOrd="0" presId="urn:microsoft.com/office/officeart/2005/8/layout/StepDownProcess"/>
    <dgm:cxn modelId="{D9E54766-7A91-4EA1-95FE-032D687C7007}" type="presOf" srcId="{3CFE96C1-E0A4-4E4F-B5F0-52271D3F242A}" destId="{D3766266-EE2E-4982-889D-AE3B49388BAD}" srcOrd="0" destOrd="0" presId="urn:microsoft.com/office/officeart/2005/8/layout/StepDownProcess"/>
    <dgm:cxn modelId="{E9A8B855-2DD3-4FA0-B67D-D5782FAF796F}" srcId="{3CFE96C1-E0A4-4E4F-B5F0-52271D3F242A}" destId="{E6E68527-A0A7-4E4F-A3F3-BA616A358FA5}" srcOrd="0" destOrd="0" parTransId="{7F8400DC-66C3-4288-A415-0C2D649881DC}" sibTransId="{64C6247B-848B-46C4-AB41-24224274928E}"/>
    <dgm:cxn modelId="{D65BF55A-467A-4FAC-AF8E-F0AC369561C7}" srcId="{3CFE96C1-E0A4-4E4F-B5F0-52271D3F242A}" destId="{A738B8B9-70C8-4639-B1E6-A7D6DA6827C9}" srcOrd="1" destOrd="0" parTransId="{56485938-A820-4FB4-92CD-172DC19A9F86}" sibTransId="{6C27AB42-19C8-4589-87BF-D9F28D2747A2}"/>
    <dgm:cxn modelId="{388972A4-8A05-438A-A361-047DCBE350EE}" type="presOf" srcId="{A738B8B9-70C8-4639-B1E6-A7D6DA6827C9}" destId="{E900A48C-B6CD-4C41-8FD1-E2D0C304413F}" srcOrd="0" destOrd="0" presId="urn:microsoft.com/office/officeart/2005/8/layout/StepDownProcess"/>
    <dgm:cxn modelId="{E559D2DD-F3CA-42EC-9BC4-2C190BE09DE9}" type="presParOf" srcId="{D3766266-EE2E-4982-889D-AE3B49388BAD}" destId="{2D45EE43-E472-4623-9F96-6420252769F0}" srcOrd="0" destOrd="0" presId="urn:microsoft.com/office/officeart/2005/8/layout/StepDownProcess"/>
    <dgm:cxn modelId="{CDD5062C-D34E-424B-8D0F-FE4B39BDD948}" type="presParOf" srcId="{2D45EE43-E472-4623-9F96-6420252769F0}" destId="{D57E8915-40BC-4C11-8F63-36BE77B5D34D}" srcOrd="0" destOrd="0" presId="urn:microsoft.com/office/officeart/2005/8/layout/StepDownProcess"/>
    <dgm:cxn modelId="{A1176DD9-04B3-4D29-8F95-CB31F9435CC7}" type="presParOf" srcId="{2D45EE43-E472-4623-9F96-6420252769F0}" destId="{A235BA00-6E3D-491B-B52A-B1EDA7CEAB03}" srcOrd="1" destOrd="0" presId="urn:microsoft.com/office/officeart/2005/8/layout/StepDownProcess"/>
    <dgm:cxn modelId="{53B20195-C530-4645-9F65-8F63DC22C25F}" type="presParOf" srcId="{2D45EE43-E472-4623-9F96-6420252769F0}" destId="{FDC394D1-C0A7-49BC-9D4C-E18E416E2A52}" srcOrd="2" destOrd="0" presId="urn:microsoft.com/office/officeart/2005/8/layout/StepDownProcess"/>
    <dgm:cxn modelId="{159AE64D-AA12-41DE-80AC-847EF567B492}" type="presParOf" srcId="{D3766266-EE2E-4982-889D-AE3B49388BAD}" destId="{3B499C9B-5DD4-4AC6-9159-5CB5E7A9B8FA}" srcOrd="1" destOrd="0" presId="urn:microsoft.com/office/officeart/2005/8/layout/StepDownProcess"/>
    <dgm:cxn modelId="{EB99D24F-F913-4C94-B2C6-9218CD41CA45}" type="presParOf" srcId="{D3766266-EE2E-4982-889D-AE3B49388BAD}" destId="{BD9FCDB7-F8BF-49D3-AA1A-5907626F00D9}" srcOrd="2" destOrd="0" presId="urn:microsoft.com/office/officeart/2005/8/layout/StepDownProcess"/>
    <dgm:cxn modelId="{8836290A-122E-4E14-B665-55DE17843A41}" type="presParOf" srcId="{BD9FCDB7-F8BF-49D3-AA1A-5907626F00D9}" destId="{E900A48C-B6CD-4C41-8FD1-E2D0C304413F}"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440A51-2775-4F63-A3B2-9B2457D996B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3511EFE1-86E6-4346-A483-BE9CB1D7A457}">
      <dgm:prSet/>
      <dgm:spPr/>
      <dgm:t>
        <a:bodyPr/>
        <a:lstStyle/>
        <a:p>
          <a:r>
            <a:rPr lang="en-GB"/>
            <a:t>Variants</a:t>
          </a:r>
          <a:endParaRPr lang="en-IN"/>
        </a:p>
      </dgm:t>
    </dgm:pt>
    <dgm:pt modelId="{3F9A884A-BA0F-45AD-B7E5-B52D441BE01A}" type="parTrans" cxnId="{CEF513F5-2338-4D49-A9BA-F47EBDEE2C27}">
      <dgm:prSet/>
      <dgm:spPr/>
      <dgm:t>
        <a:bodyPr/>
        <a:lstStyle/>
        <a:p>
          <a:endParaRPr lang="en-IN"/>
        </a:p>
      </dgm:t>
    </dgm:pt>
    <dgm:pt modelId="{E9AAD497-08CF-4416-8966-1384CD1E50BA}" type="sibTrans" cxnId="{CEF513F5-2338-4D49-A9BA-F47EBDEE2C27}">
      <dgm:prSet/>
      <dgm:spPr/>
      <dgm:t>
        <a:bodyPr/>
        <a:lstStyle/>
        <a:p>
          <a:endParaRPr lang="en-IN"/>
        </a:p>
      </dgm:t>
    </dgm:pt>
    <dgm:pt modelId="{5E68B300-2ADD-42F7-8B22-B388DACA80EE}">
      <dgm:prSet/>
      <dgm:spPr/>
      <dgm:t>
        <a:bodyPr/>
        <a:lstStyle/>
        <a:p>
          <a:pPr algn="just">
            <a:buFont typeface="Wingdings" panose="05000000000000000000" pitchFamily="2" charset="2"/>
            <a:buChar char="Ø"/>
          </a:pPr>
          <a:r>
            <a:rPr lang="en-GB" dirty="0"/>
            <a:t>Explode - When an array is passed to this function, it creates a new row for each element in array. When a map is passed, it creates two new columns one for key and one for value and each element in map split into the rows. if the array or map is null, that row is eliminated.</a:t>
          </a:r>
          <a:endParaRPr lang="en-IN" dirty="0"/>
        </a:p>
      </dgm:t>
    </dgm:pt>
    <dgm:pt modelId="{F65DC855-4191-4DEF-AA3A-8DF7C2363EC2}" type="parTrans" cxnId="{F88CBA97-CCD4-4BB5-A7AA-10AEE6C91875}">
      <dgm:prSet/>
      <dgm:spPr/>
      <dgm:t>
        <a:bodyPr/>
        <a:lstStyle/>
        <a:p>
          <a:endParaRPr lang="en-IN"/>
        </a:p>
      </dgm:t>
    </dgm:pt>
    <dgm:pt modelId="{C016E8FB-6DAC-4048-9E1E-39B49702AF64}" type="sibTrans" cxnId="{F88CBA97-CCD4-4BB5-A7AA-10AEE6C91875}">
      <dgm:prSet/>
      <dgm:spPr/>
      <dgm:t>
        <a:bodyPr/>
        <a:lstStyle/>
        <a:p>
          <a:endParaRPr lang="en-IN"/>
        </a:p>
      </dgm:t>
    </dgm:pt>
    <dgm:pt modelId="{1860B053-1A01-439F-9107-82E9C549A13C}">
      <dgm:prSet/>
      <dgm:spPr/>
      <dgm:t>
        <a:bodyPr/>
        <a:lstStyle/>
        <a:p>
          <a:pPr algn="just">
            <a:buFont typeface="Wingdings" panose="05000000000000000000" pitchFamily="2" charset="2"/>
            <a:buChar char="Ø"/>
          </a:pPr>
          <a:r>
            <a:rPr lang="en-GB" dirty="0" err="1"/>
            <a:t>Explode_outer</a:t>
          </a:r>
          <a:r>
            <a:rPr lang="en-GB" dirty="0"/>
            <a:t> - Unlike explode, if the array or map is null, </a:t>
          </a:r>
          <a:r>
            <a:rPr lang="en-GB" dirty="0" err="1"/>
            <a:t>explode_outer</a:t>
          </a:r>
          <a:r>
            <a:rPr lang="en-GB" dirty="0"/>
            <a:t> returns null.</a:t>
          </a:r>
          <a:endParaRPr lang="en-IN" dirty="0"/>
        </a:p>
      </dgm:t>
    </dgm:pt>
    <dgm:pt modelId="{72409055-8A35-4EFC-A04F-615C6F56DB8B}" type="parTrans" cxnId="{DF89A667-A71A-4F2E-90DB-187EB068EE1C}">
      <dgm:prSet/>
      <dgm:spPr/>
      <dgm:t>
        <a:bodyPr/>
        <a:lstStyle/>
        <a:p>
          <a:endParaRPr lang="en-IN"/>
        </a:p>
      </dgm:t>
    </dgm:pt>
    <dgm:pt modelId="{0EA44AF5-CEB5-4054-8207-362EC27A2259}" type="sibTrans" cxnId="{DF89A667-A71A-4F2E-90DB-187EB068EE1C}">
      <dgm:prSet/>
      <dgm:spPr/>
      <dgm:t>
        <a:bodyPr/>
        <a:lstStyle/>
        <a:p>
          <a:endParaRPr lang="en-IN"/>
        </a:p>
      </dgm:t>
    </dgm:pt>
    <dgm:pt modelId="{B5E71FCF-8E2A-417F-BECC-8E9ED0A5F6DB}">
      <dgm:prSet/>
      <dgm:spPr/>
      <dgm:t>
        <a:bodyPr/>
        <a:lstStyle/>
        <a:p>
          <a:pPr algn="just">
            <a:buFont typeface="Wingdings" panose="05000000000000000000" pitchFamily="2" charset="2"/>
            <a:buChar char="Ø"/>
          </a:pPr>
          <a:r>
            <a:rPr lang="en-GB" dirty="0" err="1"/>
            <a:t>Posexplode</a:t>
          </a:r>
          <a:r>
            <a:rPr lang="en-GB" dirty="0"/>
            <a:t> — When array or map is passed, creates positional column also for each element. Ignores the null elements</a:t>
          </a:r>
          <a:endParaRPr lang="en-IN" dirty="0"/>
        </a:p>
      </dgm:t>
    </dgm:pt>
    <dgm:pt modelId="{CCAE8909-2F55-492A-8437-9666F7F9B4C7}" type="parTrans" cxnId="{B782512A-9F28-4B63-A200-363B06AB580B}">
      <dgm:prSet/>
      <dgm:spPr/>
      <dgm:t>
        <a:bodyPr/>
        <a:lstStyle/>
        <a:p>
          <a:endParaRPr lang="en-IN"/>
        </a:p>
      </dgm:t>
    </dgm:pt>
    <dgm:pt modelId="{EA6D7D67-A875-427A-BE4C-076DDF5781F0}" type="sibTrans" cxnId="{B782512A-9F28-4B63-A200-363B06AB580B}">
      <dgm:prSet/>
      <dgm:spPr/>
      <dgm:t>
        <a:bodyPr/>
        <a:lstStyle/>
        <a:p>
          <a:endParaRPr lang="en-IN"/>
        </a:p>
      </dgm:t>
    </dgm:pt>
    <dgm:pt modelId="{3A678B02-96EE-4A81-9402-DFA8535E0806}">
      <dgm:prSet/>
      <dgm:spPr/>
      <dgm:t>
        <a:bodyPr/>
        <a:lstStyle/>
        <a:p>
          <a:pPr algn="just">
            <a:buFont typeface="Wingdings" panose="05000000000000000000" pitchFamily="2" charset="2"/>
            <a:buChar char="Ø"/>
          </a:pPr>
          <a:r>
            <a:rPr lang="en-GB" dirty="0" err="1"/>
            <a:t>Posexplode_outer</a:t>
          </a:r>
          <a:r>
            <a:rPr lang="en-GB" dirty="0"/>
            <a:t> - Unlike </a:t>
          </a:r>
          <a:r>
            <a:rPr lang="en-GB" dirty="0" err="1"/>
            <a:t>posexplode</a:t>
          </a:r>
          <a:r>
            <a:rPr lang="en-GB" dirty="0"/>
            <a:t>, if the array or map is null, </a:t>
          </a:r>
          <a:r>
            <a:rPr lang="en-GB" dirty="0" err="1"/>
            <a:t>explode_outer</a:t>
          </a:r>
          <a:r>
            <a:rPr lang="en-GB" dirty="0"/>
            <a:t> returns null.</a:t>
          </a:r>
          <a:endParaRPr lang="en-IN" dirty="0"/>
        </a:p>
      </dgm:t>
    </dgm:pt>
    <dgm:pt modelId="{3C83B171-917B-419F-894C-B60B0932564E}" type="parTrans" cxnId="{F363E22C-F4B1-4E1B-8B80-C3C44711C744}">
      <dgm:prSet/>
      <dgm:spPr/>
      <dgm:t>
        <a:bodyPr/>
        <a:lstStyle/>
        <a:p>
          <a:endParaRPr lang="en-IN"/>
        </a:p>
      </dgm:t>
    </dgm:pt>
    <dgm:pt modelId="{822D9E98-29D8-4224-8912-AAF0B765F984}" type="sibTrans" cxnId="{F363E22C-F4B1-4E1B-8B80-C3C44711C744}">
      <dgm:prSet/>
      <dgm:spPr/>
      <dgm:t>
        <a:bodyPr/>
        <a:lstStyle/>
        <a:p>
          <a:endParaRPr lang="en-IN"/>
        </a:p>
      </dgm:t>
    </dgm:pt>
    <dgm:pt modelId="{484002EE-A3D2-4C80-90D3-F94C5EE39EF1}" type="pres">
      <dgm:prSet presAssocID="{C4440A51-2775-4F63-A3B2-9B2457D996B8}" presName="linear" presStyleCnt="0">
        <dgm:presLayoutVars>
          <dgm:animLvl val="lvl"/>
          <dgm:resizeHandles val="exact"/>
        </dgm:presLayoutVars>
      </dgm:prSet>
      <dgm:spPr/>
    </dgm:pt>
    <dgm:pt modelId="{8ECB93D9-6F08-484A-BE96-70BFE4C09D27}" type="pres">
      <dgm:prSet presAssocID="{3511EFE1-86E6-4346-A483-BE9CB1D7A457}" presName="parentText" presStyleLbl="node1" presStyleIdx="0" presStyleCnt="1">
        <dgm:presLayoutVars>
          <dgm:chMax val="0"/>
          <dgm:bulletEnabled val="1"/>
        </dgm:presLayoutVars>
      </dgm:prSet>
      <dgm:spPr/>
    </dgm:pt>
    <dgm:pt modelId="{93EC0260-9F85-46FA-B8E3-67ADF4C142A2}" type="pres">
      <dgm:prSet presAssocID="{3511EFE1-86E6-4346-A483-BE9CB1D7A457}" presName="childText" presStyleLbl="revTx" presStyleIdx="0" presStyleCnt="1">
        <dgm:presLayoutVars>
          <dgm:bulletEnabled val="1"/>
        </dgm:presLayoutVars>
      </dgm:prSet>
      <dgm:spPr/>
    </dgm:pt>
  </dgm:ptLst>
  <dgm:cxnLst>
    <dgm:cxn modelId="{97E3A01F-5305-420F-9FB5-8B4EC930E4A7}" type="presOf" srcId="{B5E71FCF-8E2A-417F-BECC-8E9ED0A5F6DB}" destId="{93EC0260-9F85-46FA-B8E3-67ADF4C142A2}" srcOrd="0" destOrd="2" presId="urn:microsoft.com/office/officeart/2005/8/layout/vList2"/>
    <dgm:cxn modelId="{B782512A-9F28-4B63-A200-363B06AB580B}" srcId="{3511EFE1-86E6-4346-A483-BE9CB1D7A457}" destId="{B5E71FCF-8E2A-417F-BECC-8E9ED0A5F6DB}" srcOrd="2" destOrd="0" parTransId="{CCAE8909-2F55-492A-8437-9666F7F9B4C7}" sibTransId="{EA6D7D67-A875-427A-BE4C-076DDF5781F0}"/>
    <dgm:cxn modelId="{F363E22C-F4B1-4E1B-8B80-C3C44711C744}" srcId="{3511EFE1-86E6-4346-A483-BE9CB1D7A457}" destId="{3A678B02-96EE-4A81-9402-DFA8535E0806}" srcOrd="3" destOrd="0" parTransId="{3C83B171-917B-419F-894C-B60B0932564E}" sibTransId="{822D9E98-29D8-4224-8912-AAF0B765F984}"/>
    <dgm:cxn modelId="{4681F633-46E7-4EB1-B1CE-97D81C829FA7}" type="presOf" srcId="{1860B053-1A01-439F-9107-82E9C549A13C}" destId="{93EC0260-9F85-46FA-B8E3-67ADF4C142A2}" srcOrd="0" destOrd="1" presId="urn:microsoft.com/office/officeart/2005/8/layout/vList2"/>
    <dgm:cxn modelId="{DF89A667-A71A-4F2E-90DB-187EB068EE1C}" srcId="{3511EFE1-86E6-4346-A483-BE9CB1D7A457}" destId="{1860B053-1A01-439F-9107-82E9C549A13C}" srcOrd="1" destOrd="0" parTransId="{72409055-8A35-4EFC-A04F-615C6F56DB8B}" sibTransId="{0EA44AF5-CEB5-4054-8207-362EC27A2259}"/>
    <dgm:cxn modelId="{DEA96E88-8042-4733-B5B3-606288A696CA}" type="presOf" srcId="{3511EFE1-86E6-4346-A483-BE9CB1D7A457}" destId="{8ECB93D9-6F08-484A-BE96-70BFE4C09D27}" srcOrd="0" destOrd="0" presId="urn:microsoft.com/office/officeart/2005/8/layout/vList2"/>
    <dgm:cxn modelId="{AEC1E195-14F2-460E-89A7-2FD441F2A78C}" type="presOf" srcId="{C4440A51-2775-4F63-A3B2-9B2457D996B8}" destId="{484002EE-A3D2-4C80-90D3-F94C5EE39EF1}" srcOrd="0" destOrd="0" presId="urn:microsoft.com/office/officeart/2005/8/layout/vList2"/>
    <dgm:cxn modelId="{F88CBA97-CCD4-4BB5-A7AA-10AEE6C91875}" srcId="{3511EFE1-86E6-4346-A483-BE9CB1D7A457}" destId="{5E68B300-2ADD-42F7-8B22-B388DACA80EE}" srcOrd="0" destOrd="0" parTransId="{F65DC855-4191-4DEF-AA3A-8DF7C2363EC2}" sibTransId="{C016E8FB-6DAC-4048-9E1E-39B49702AF64}"/>
    <dgm:cxn modelId="{67418A9D-7A83-4250-B5AB-933B1A2EECF1}" type="presOf" srcId="{3A678B02-96EE-4A81-9402-DFA8535E0806}" destId="{93EC0260-9F85-46FA-B8E3-67ADF4C142A2}" srcOrd="0" destOrd="3" presId="urn:microsoft.com/office/officeart/2005/8/layout/vList2"/>
    <dgm:cxn modelId="{CEF513F5-2338-4D49-A9BA-F47EBDEE2C27}" srcId="{C4440A51-2775-4F63-A3B2-9B2457D996B8}" destId="{3511EFE1-86E6-4346-A483-BE9CB1D7A457}" srcOrd="0" destOrd="0" parTransId="{3F9A884A-BA0F-45AD-B7E5-B52D441BE01A}" sibTransId="{E9AAD497-08CF-4416-8966-1384CD1E50BA}"/>
    <dgm:cxn modelId="{82D483FA-536A-4BAC-8E19-FC4D070909E3}" type="presOf" srcId="{5E68B300-2ADD-42F7-8B22-B388DACA80EE}" destId="{93EC0260-9F85-46FA-B8E3-67ADF4C142A2}" srcOrd="0" destOrd="0" presId="urn:microsoft.com/office/officeart/2005/8/layout/vList2"/>
    <dgm:cxn modelId="{5359FAD3-2562-4DC8-9B04-672D77AC7FD2}" type="presParOf" srcId="{484002EE-A3D2-4C80-90D3-F94C5EE39EF1}" destId="{8ECB93D9-6F08-484A-BE96-70BFE4C09D27}" srcOrd="0" destOrd="0" presId="urn:microsoft.com/office/officeart/2005/8/layout/vList2"/>
    <dgm:cxn modelId="{F25DF80F-D321-4E39-856F-F248442FF5F5}" type="presParOf" srcId="{484002EE-A3D2-4C80-90D3-F94C5EE39EF1}" destId="{93EC0260-9F85-46FA-B8E3-67ADF4C142A2}"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EC18CA6-0AEA-4E6E-8A1E-A5F87C8AC71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IN"/>
        </a:p>
      </dgm:t>
    </dgm:pt>
    <dgm:pt modelId="{28302928-88E8-4607-A7D1-B2011E889224}">
      <dgm:prSet/>
      <dgm:spPr/>
      <dgm:t>
        <a:bodyPr/>
        <a:lstStyle/>
        <a:p>
          <a:pPr algn="just"/>
          <a:r>
            <a:rPr lang="en-GB" dirty="0"/>
            <a:t>Case Statement</a:t>
          </a:r>
          <a:endParaRPr lang="en-IN" dirty="0"/>
        </a:p>
      </dgm:t>
    </dgm:pt>
    <dgm:pt modelId="{2C3AF5CE-A267-4AEF-BBE5-587020AB1B24}" type="parTrans" cxnId="{B556436E-D2C1-4DC5-AF4A-D088F8080873}">
      <dgm:prSet/>
      <dgm:spPr/>
      <dgm:t>
        <a:bodyPr/>
        <a:lstStyle/>
        <a:p>
          <a:endParaRPr lang="en-IN"/>
        </a:p>
      </dgm:t>
    </dgm:pt>
    <dgm:pt modelId="{1A9841B4-E9FB-4D3F-A5E8-3E78E0C06E06}" type="sibTrans" cxnId="{B556436E-D2C1-4DC5-AF4A-D088F8080873}">
      <dgm:prSet/>
      <dgm:spPr/>
      <dgm:t>
        <a:bodyPr/>
        <a:lstStyle/>
        <a:p>
          <a:endParaRPr lang="en-IN"/>
        </a:p>
      </dgm:t>
    </dgm:pt>
    <dgm:pt modelId="{7344E4FF-E646-44DD-A88A-86811C9D9690}">
      <dgm:prSet/>
      <dgm:spPr/>
      <dgm:t>
        <a:bodyPr/>
        <a:lstStyle/>
        <a:p>
          <a:pPr algn="just"/>
          <a:r>
            <a:rPr lang="en-GB" dirty="0"/>
            <a:t>To evaluate list of conditions and choose a result path according to the matching condition, When().Otherwise()</a:t>
          </a:r>
          <a:endParaRPr lang="en-IN" dirty="0"/>
        </a:p>
      </dgm:t>
    </dgm:pt>
    <dgm:pt modelId="{95D20A98-26A7-4FF4-9182-1F8B7BD182EF}" type="parTrans" cxnId="{59B03642-E13B-4935-B942-6B736319A5C9}">
      <dgm:prSet/>
      <dgm:spPr/>
      <dgm:t>
        <a:bodyPr/>
        <a:lstStyle/>
        <a:p>
          <a:endParaRPr lang="en-IN"/>
        </a:p>
      </dgm:t>
    </dgm:pt>
    <dgm:pt modelId="{213E31F0-3DF5-4A6A-BE68-7C41494E3FB9}" type="sibTrans" cxnId="{59B03642-E13B-4935-B942-6B736319A5C9}">
      <dgm:prSet/>
      <dgm:spPr/>
      <dgm:t>
        <a:bodyPr/>
        <a:lstStyle/>
        <a:p>
          <a:endParaRPr lang="en-IN"/>
        </a:p>
      </dgm:t>
    </dgm:pt>
    <dgm:pt modelId="{82A9D477-0C8A-4F7B-B5C5-E05803B0BDF1}">
      <dgm:prSet/>
      <dgm:spPr/>
      <dgm:t>
        <a:bodyPr/>
        <a:lstStyle/>
        <a:p>
          <a:pPr algn="just"/>
          <a:r>
            <a:rPr lang="en-GB" dirty="0"/>
            <a:t>function in Pyspark can be used This is similar to case or switch statement in other programming languages</a:t>
          </a:r>
          <a:endParaRPr lang="en-IN" dirty="0"/>
        </a:p>
      </dgm:t>
    </dgm:pt>
    <dgm:pt modelId="{AB4117E6-B7DB-43E2-986D-73559E8AE03C}" type="parTrans" cxnId="{4537077E-EEFC-4B7F-B5BF-9CCEBE0A1A44}">
      <dgm:prSet/>
      <dgm:spPr/>
      <dgm:t>
        <a:bodyPr/>
        <a:lstStyle/>
        <a:p>
          <a:endParaRPr lang="en-IN"/>
        </a:p>
      </dgm:t>
    </dgm:pt>
    <dgm:pt modelId="{2FAED4B1-E1EE-4406-A7C0-2EA4CA960CE9}" type="sibTrans" cxnId="{4537077E-EEFC-4B7F-B5BF-9CCEBE0A1A44}">
      <dgm:prSet/>
      <dgm:spPr/>
      <dgm:t>
        <a:bodyPr/>
        <a:lstStyle/>
        <a:p>
          <a:endParaRPr lang="en-IN"/>
        </a:p>
      </dgm:t>
    </dgm:pt>
    <dgm:pt modelId="{E570AD01-C30C-48F3-846C-9DFD98A56F34}">
      <dgm:prSet/>
      <dgm:spPr/>
      <dgm:t>
        <a:bodyPr/>
        <a:lstStyle/>
        <a:p>
          <a:pPr algn="just"/>
          <a:r>
            <a:rPr lang="en-GB" dirty="0"/>
            <a:t>When no condition is matching, Otherwise result path would be chosen.</a:t>
          </a:r>
          <a:endParaRPr lang="en-IN" dirty="0"/>
        </a:p>
      </dgm:t>
    </dgm:pt>
    <dgm:pt modelId="{A36D458B-3F2A-47DF-AAEC-171EDB04BFCF}" type="parTrans" cxnId="{0622CE0C-C0EB-4D84-B746-DC43D71A570A}">
      <dgm:prSet/>
      <dgm:spPr/>
      <dgm:t>
        <a:bodyPr/>
        <a:lstStyle/>
        <a:p>
          <a:endParaRPr lang="en-IN"/>
        </a:p>
      </dgm:t>
    </dgm:pt>
    <dgm:pt modelId="{3F2AE70A-6855-41AA-B20B-E51F3F4F22B2}" type="sibTrans" cxnId="{0622CE0C-C0EB-4D84-B746-DC43D71A570A}">
      <dgm:prSet/>
      <dgm:spPr/>
      <dgm:t>
        <a:bodyPr/>
        <a:lstStyle/>
        <a:p>
          <a:endParaRPr lang="en-IN"/>
        </a:p>
      </dgm:t>
    </dgm:pt>
    <dgm:pt modelId="{03C79CF4-E52F-4C23-B641-CB91899683D1}" type="pres">
      <dgm:prSet presAssocID="{AEC18CA6-0AEA-4E6E-8A1E-A5F87C8AC718}" presName="vert0" presStyleCnt="0">
        <dgm:presLayoutVars>
          <dgm:dir/>
          <dgm:animOne val="branch"/>
          <dgm:animLvl val="lvl"/>
        </dgm:presLayoutVars>
      </dgm:prSet>
      <dgm:spPr/>
    </dgm:pt>
    <dgm:pt modelId="{C10D39B2-0C3D-437C-BB65-43A3DE7608CF}" type="pres">
      <dgm:prSet presAssocID="{28302928-88E8-4607-A7D1-B2011E889224}" presName="thickLine" presStyleLbl="alignNode1" presStyleIdx="0" presStyleCnt="1"/>
      <dgm:spPr/>
    </dgm:pt>
    <dgm:pt modelId="{4364A8E7-DC16-4387-93A6-9877B3FBF534}" type="pres">
      <dgm:prSet presAssocID="{28302928-88E8-4607-A7D1-B2011E889224}" presName="horz1" presStyleCnt="0"/>
      <dgm:spPr/>
    </dgm:pt>
    <dgm:pt modelId="{29B3AD1C-32B4-4523-B7C2-F8BFF3986C51}" type="pres">
      <dgm:prSet presAssocID="{28302928-88E8-4607-A7D1-B2011E889224}" presName="tx1" presStyleLbl="revTx" presStyleIdx="0" presStyleCnt="4"/>
      <dgm:spPr/>
    </dgm:pt>
    <dgm:pt modelId="{C1A382DB-4F10-4FD8-BE69-893B0BC38274}" type="pres">
      <dgm:prSet presAssocID="{28302928-88E8-4607-A7D1-B2011E889224}" presName="vert1" presStyleCnt="0"/>
      <dgm:spPr/>
    </dgm:pt>
    <dgm:pt modelId="{4B41C4A6-4CCF-4151-84E9-65358A5CF252}" type="pres">
      <dgm:prSet presAssocID="{7344E4FF-E646-44DD-A88A-86811C9D9690}" presName="vertSpace2a" presStyleCnt="0"/>
      <dgm:spPr/>
    </dgm:pt>
    <dgm:pt modelId="{BBF53FEE-4580-424D-849A-5B2D50E05C65}" type="pres">
      <dgm:prSet presAssocID="{7344E4FF-E646-44DD-A88A-86811C9D9690}" presName="horz2" presStyleCnt="0"/>
      <dgm:spPr/>
    </dgm:pt>
    <dgm:pt modelId="{CFCD0403-22F3-4F56-B1D1-ED30D655E074}" type="pres">
      <dgm:prSet presAssocID="{7344E4FF-E646-44DD-A88A-86811C9D9690}" presName="horzSpace2" presStyleCnt="0"/>
      <dgm:spPr/>
    </dgm:pt>
    <dgm:pt modelId="{67DDD59F-8E0B-4F27-AC1C-6E055D6E4E1D}" type="pres">
      <dgm:prSet presAssocID="{7344E4FF-E646-44DD-A88A-86811C9D9690}" presName="tx2" presStyleLbl="revTx" presStyleIdx="1" presStyleCnt="4"/>
      <dgm:spPr/>
    </dgm:pt>
    <dgm:pt modelId="{10C02E6D-B8FE-4ACD-A1CB-EE6AA11CF766}" type="pres">
      <dgm:prSet presAssocID="{7344E4FF-E646-44DD-A88A-86811C9D9690}" presName="vert2" presStyleCnt="0"/>
      <dgm:spPr/>
    </dgm:pt>
    <dgm:pt modelId="{61194E27-1325-405B-8331-DAE416A5BE70}" type="pres">
      <dgm:prSet presAssocID="{7344E4FF-E646-44DD-A88A-86811C9D9690}" presName="thinLine2b" presStyleLbl="callout" presStyleIdx="0" presStyleCnt="3"/>
      <dgm:spPr/>
    </dgm:pt>
    <dgm:pt modelId="{3E8FE09A-60B7-41AA-BCB7-3457D243E2B9}" type="pres">
      <dgm:prSet presAssocID="{7344E4FF-E646-44DD-A88A-86811C9D9690}" presName="vertSpace2b" presStyleCnt="0"/>
      <dgm:spPr/>
    </dgm:pt>
    <dgm:pt modelId="{9C12BF00-853C-4255-A78F-1CE81FC84658}" type="pres">
      <dgm:prSet presAssocID="{82A9D477-0C8A-4F7B-B5C5-E05803B0BDF1}" presName="horz2" presStyleCnt="0"/>
      <dgm:spPr/>
    </dgm:pt>
    <dgm:pt modelId="{81102CC0-54D6-4401-9A59-0A82ECBDBF51}" type="pres">
      <dgm:prSet presAssocID="{82A9D477-0C8A-4F7B-B5C5-E05803B0BDF1}" presName="horzSpace2" presStyleCnt="0"/>
      <dgm:spPr/>
    </dgm:pt>
    <dgm:pt modelId="{769A39EC-3A13-4120-BD00-1CB66FE8804A}" type="pres">
      <dgm:prSet presAssocID="{82A9D477-0C8A-4F7B-B5C5-E05803B0BDF1}" presName="tx2" presStyleLbl="revTx" presStyleIdx="2" presStyleCnt="4"/>
      <dgm:spPr/>
    </dgm:pt>
    <dgm:pt modelId="{7F66C83F-9754-4E9E-970C-B83E855A8FC8}" type="pres">
      <dgm:prSet presAssocID="{82A9D477-0C8A-4F7B-B5C5-E05803B0BDF1}" presName="vert2" presStyleCnt="0"/>
      <dgm:spPr/>
    </dgm:pt>
    <dgm:pt modelId="{34853616-8E09-474C-9299-213B3135CC1A}" type="pres">
      <dgm:prSet presAssocID="{82A9D477-0C8A-4F7B-B5C5-E05803B0BDF1}" presName="thinLine2b" presStyleLbl="callout" presStyleIdx="1" presStyleCnt="3"/>
      <dgm:spPr/>
    </dgm:pt>
    <dgm:pt modelId="{51A4761F-BC42-4618-8615-BF6A364476C6}" type="pres">
      <dgm:prSet presAssocID="{82A9D477-0C8A-4F7B-B5C5-E05803B0BDF1}" presName="vertSpace2b" presStyleCnt="0"/>
      <dgm:spPr/>
    </dgm:pt>
    <dgm:pt modelId="{61ADC31E-D121-42F8-A295-4505FE546C01}" type="pres">
      <dgm:prSet presAssocID="{E570AD01-C30C-48F3-846C-9DFD98A56F34}" presName="horz2" presStyleCnt="0"/>
      <dgm:spPr/>
    </dgm:pt>
    <dgm:pt modelId="{A02F69D7-6333-4C3A-AADF-0178BAF68F89}" type="pres">
      <dgm:prSet presAssocID="{E570AD01-C30C-48F3-846C-9DFD98A56F34}" presName="horzSpace2" presStyleCnt="0"/>
      <dgm:spPr/>
    </dgm:pt>
    <dgm:pt modelId="{ED2921B7-9E4E-4894-9530-BB68A27E65B2}" type="pres">
      <dgm:prSet presAssocID="{E570AD01-C30C-48F3-846C-9DFD98A56F34}" presName="tx2" presStyleLbl="revTx" presStyleIdx="3" presStyleCnt="4"/>
      <dgm:spPr/>
    </dgm:pt>
    <dgm:pt modelId="{5E4A68E8-FA10-445A-A827-3ED65C8C4F65}" type="pres">
      <dgm:prSet presAssocID="{E570AD01-C30C-48F3-846C-9DFD98A56F34}" presName="vert2" presStyleCnt="0"/>
      <dgm:spPr/>
    </dgm:pt>
    <dgm:pt modelId="{C166941E-E697-4265-8289-69581B1DA9D8}" type="pres">
      <dgm:prSet presAssocID="{E570AD01-C30C-48F3-846C-9DFD98A56F34}" presName="thinLine2b" presStyleLbl="callout" presStyleIdx="2" presStyleCnt="3"/>
      <dgm:spPr/>
    </dgm:pt>
    <dgm:pt modelId="{440FF4E6-4491-478B-9307-56EDE5D99D50}" type="pres">
      <dgm:prSet presAssocID="{E570AD01-C30C-48F3-846C-9DFD98A56F34}" presName="vertSpace2b" presStyleCnt="0"/>
      <dgm:spPr/>
    </dgm:pt>
  </dgm:ptLst>
  <dgm:cxnLst>
    <dgm:cxn modelId="{0622CE0C-C0EB-4D84-B746-DC43D71A570A}" srcId="{28302928-88E8-4607-A7D1-B2011E889224}" destId="{E570AD01-C30C-48F3-846C-9DFD98A56F34}" srcOrd="2" destOrd="0" parTransId="{A36D458B-3F2A-47DF-AAEC-171EDB04BFCF}" sibTransId="{3F2AE70A-6855-41AA-B20B-E51F3F4F22B2}"/>
    <dgm:cxn modelId="{2587D33C-960C-4114-B4BA-0AD803075B6F}" type="presOf" srcId="{7344E4FF-E646-44DD-A88A-86811C9D9690}" destId="{67DDD59F-8E0B-4F27-AC1C-6E055D6E4E1D}" srcOrd="0" destOrd="0" presId="urn:microsoft.com/office/officeart/2008/layout/LinedList"/>
    <dgm:cxn modelId="{173BA041-0C6C-4C06-A288-2959DDCE1170}" type="presOf" srcId="{28302928-88E8-4607-A7D1-B2011E889224}" destId="{29B3AD1C-32B4-4523-B7C2-F8BFF3986C51}" srcOrd="0" destOrd="0" presId="urn:microsoft.com/office/officeart/2008/layout/LinedList"/>
    <dgm:cxn modelId="{59B03642-E13B-4935-B942-6B736319A5C9}" srcId="{28302928-88E8-4607-A7D1-B2011E889224}" destId="{7344E4FF-E646-44DD-A88A-86811C9D9690}" srcOrd="0" destOrd="0" parTransId="{95D20A98-26A7-4FF4-9182-1F8B7BD182EF}" sibTransId="{213E31F0-3DF5-4A6A-BE68-7C41494E3FB9}"/>
    <dgm:cxn modelId="{B556436E-D2C1-4DC5-AF4A-D088F8080873}" srcId="{AEC18CA6-0AEA-4E6E-8A1E-A5F87C8AC718}" destId="{28302928-88E8-4607-A7D1-B2011E889224}" srcOrd="0" destOrd="0" parTransId="{2C3AF5CE-A267-4AEF-BBE5-587020AB1B24}" sibTransId="{1A9841B4-E9FB-4D3F-A5E8-3E78E0C06E06}"/>
    <dgm:cxn modelId="{321AD67B-9622-4094-AFEC-FF32BAC7DCA8}" type="presOf" srcId="{AEC18CA6-0AEA-4E6E-8A1E-A5F87C8AC718}" destId="{03C79CF4-E52F-4C23-B641-CB91899683D1}" srcOrd="0" destOrd="0" presId="urn:microsoft.com/office/officeart/2008/layout/LinedList"/>
    <dgm:cxn modelId="{4537077E-EEFC-4B7F-B5BF-9CCEBE0A1A44}" srcId="{28302928-88E8-4607-A7D1-B2011E889224}" destId="{82A9D477-0C8A-4F7B-B5C5-E05803B0BDF1}" srcOrd="1" destOrd="0" parTransId="{AB4117E6-B7DB-43E2-986D-73559E8AE03C}" sibTransId="{2FAED4B1-E1EE-4406-A7C0-2EA4CA960CE9}"/>
    <dgm:cxn modelId="{732E2CAB-30B1-4D11-BCF2-C4F53E1241E0}" type="presOf" srcId="{82A9D477-0C8A-4F7B-B5C5-E05803B0BDF1}" destId="{769A39EC-3A13-4120-BD00-1CB66FE8804A}" srcOrd="0" destOrd="0" presId="urn:microsoft.com/office/officeart/2008/layout/LinedList"/>
    <dgm:cxn modelId="{98A1D1C5-1861-4967-9DCE-9F069F2692C8}" type="presOf" srcId="{E570AD01-C30C-48F3-846C-9DFD98A56F34}" destId="{ED2921B7-9E4E-4894-9530-BB68A27E65B2}" srcOrd="0" destOrd="0" presId="urn:microsoft.com/office/officeart/2008/layout/LinedList"/>
    <dgm:cxn modelId="{5D108C01-41A6-463D-B11A-02A38E0E3B10}" type="presParOf" srcId="{03C79CF4-E52F-4C23-B641-CB91899683D1}" destId="{C10D39B2-0C3D-437C-BB65-43A3DE7608CF}" srcOrd="0" destOrd="0" presId="urn:microsoft.com/office/officeart/2008/layout/LinedList"/>
    <dgm:cxn modelId="{E364B049-0630-4F2B-B47E-29CD974AAFAB}" type="presParOf" srcId="{03C79CF4-E52F-4C23-B641-CB91899683D1}" destId="{4364A8E7-DC16-4387-93A6-9877B3FBF534}" srcOrd="1" destOrd="0" presId="urn:microsoft.com/office/officeart/2008/layout/LinedList"/>
    <dgm:cxn modelId="{C0D02680-3AAF-4F75-AB1C-B46F9CFC89F6}" type="presParOf" srcId="{4364A8E7-DC16-4387-93A6-9877B3FBF534}" destId="{29B3AD1C-32B4-4523-B7C2-F8BFF3986C51}" srcOrd="0" destOrd="0" presId="urn:microsoft.com/office/officeart/2008/layout/LinedList"/>
    <dgm:cxn modelId="{9F0496A6-F4F0-4F45-AD4A-8B978A20A79A}" type="presParOf" srcId="{4364A8E7-DC16-4387-93A6-9877B3FBF534}" destId="{C1A382DB-4F10-4FD8-BE69-893B0BC38274}" srcOrd="1" destOrd="0" presId="urn:microsoft.com/office/officeart/2008/layout/LinedList"/>
    <dgm:cxn modelId="{F8FBC21B-39D3-4F6F-A0A4-BBA6EAE98727}" type="presParOf" srcId="{C1A382DB-4F10-4FD8-BE69-893B0BC38274}" destId="{4B41C4A6-4CCF-4151-84E9-65358A5CF252}" srcOrd="0" destOrd="0" presId="urn:microsoft.com/office/officeart/2008/layout/LinedList"/>
    <dgm:cxn modelId="{79A9A228-F958-49EC-B43B-92F8AB21806D}" type="presParOf" srcId="{C1A382DB-4F10-4FD8-BE69-893B0BC38274}" destId="{BBF53FEE-4580-424D-849A-5B2D50E05C65}" srcOrd="1" destOrd="0" presId="urn:microsoft.com/office/officeart/2008/layout/LinedList"/>
    <dgm:cxn modelId="{7FDF47F0-54AD-4327-8111-A64D2AA100B3}" type="presParOf" srcId="{BBF53FEE-4580-424D-849A-5B2D50E05C65}" destId="{CFCD0403-22F3-4F56-B1D1-ED30D655E074}" srcOrd="0" destOrd="0" presId="urn:microsoft.com/office/officeart/2008/layout/LinedList"/>
    <dgm:cxn modelId="{3D1DCAE3-54DB-4BFF-85B2-1BD9164B1DE9}" type="presParOf" srcId="{BBF53FEE-4580-424D-849A-5B2D50E05C65}" destId="{67DDD59F-8E0B-4F27-AC1C-6E055D6E4E1D}" srcOrd="1" destOrd="0" presId="urn:microsoft.com/office/officeart/2008/layout/LinedList"/>
    <dgm:cxn modelId="{2545DB24-0971-4B13-B8B2-7529A81124F6}" type="presParOf" srcId="{BBF53FEE-4580-424D-849A-5B2D50E05C65}" destId="{10C02E6D-B8FE-4ACD-A1CB-EE6AA11CF766}" srcOrd="2" destOrd="0" presId="urn:microsoft.com/office/officeart/2008/layout/LinedList"/>
    <dgm:cxn modelId="{6D7C8D64-964B-4698-90AE-9BE779EBF693}" type="presParOf" srcId="{C1A382DB-4F10-4FD8-BE69-893B0BC38274}" destId="{61194E27-1325-405B-8331-DAE416A5BE70}" srcOrd="2" destOrd="0" presId="urn:microsoft.com/office/officeart/2008/layout/LinedList"/>
    <dgm:cxn modelId="{548BC2D4-357B-48AA-8BB1-CF36C858971B}" type="presParOf" srcId="{C1A382DB-4F10-4FD8-BE69-893B0BC38274}" destId="{3E8FE09A-60B7-41AA-BCB7-3457D243E2B9}" srcOrd="3" destOrd="0" presId="urn:microsoft.com/office/officeart/2008/layout/LinedList"/>
    <dgm:cxn modelId="{D3410710-38C1-464B-9F3D-EE9B29E45621}" type="presParOf" srcId="{C1A382DB-4F10-4FD8-BE69-893B0BC38274}" destId="{9C12BF00-853C-4255-A78F-1CE81FC84658}" srcOrd="4" destOrd="0" presId="urn:microsoft.com/office/officeart/2008/layout/LinedList"/>
    <dgm:cxn modelId="{A2EA436E-3DFB-477E-82B2-67F6252995B0}" type="presParOf" srcId="{9C12BF00-853C-4255-A78F-1CE81FC84658}" destId="{81102CC0-54D6-4401-9A59-0A82ECBDBF51}" srcOrd="0" destOrd="0" presId="urn:microsoft.com/office/officeart/2008/layout/LinedList"/>
    <dgm:cxn modelId="{E120E4F2-6D1E-46EE-80C0-5A228EB80CE8}" type="presParOf" srcId="{9C12BF00-853C-4255-A78F-1CE81FC84658}" destId="{769A39EC-3A13-4120-BD00-1CB66FE8804A}" srcOrd="1" destOrd="0" presId="urn:microsoft.com/office/officeart/2008/layout/LinedList"/>
    <dgm:cxn modelId="{C9AE75B1-93C1-4A12-94CC-31B7A03EEA17}" type="presParOf" srcId="{9C12BF00-853C-4255-A78F-1CE81FC84658}" destId="{7F66C83F-9754-4E9E-970C-B83E855A8FC8}" srcOrd="2" destOrd="0" presId="urn:microsoft.com/office/officeart/2008/layout/LinedList"/>
    <dgm:cxn modelId="{3455A646-65EC-4A33-9BD9-614D183FF468}" type="presParOf" srcId="{C1A382DB-4F10-4FD8-BE69-893B0BC38274}" destId="{34853616-8E09-474C-9299-213B3135CC1A}" srcOrd="5" destOrd="0" presId="urn:microsoft.com/office/officeart/2008/layout/LinedList"/>
    <dgm:cxn modelId="{A7E9AC43-F65F-40FE-B4F3-2A8D9027C7EC}" type="presParOf" srcId="{C1A382DB-4F10-4FD8-BE69-893B0BC38274}" destId="{51A4761F-BC42-4618-8615-BF6A364476C6}" srcOrd="6" destOrd="0" presId="urn:microsoft.com/office/officeart/2008/layout/LinedList"/>
    <dgm:cxn modelId="{A793CC0D-80F2-4CC1-8043-721F51728B5A}" type="presParOf" srcId="{C1A382DB-4F10-4FD8-BE69-893B0BC38274}" destId="{61ADC31E-D121-42F8-A295-4505FE546C01}" srcOrd="7" destOrd="0" presId="urn:microsoft.com/office/officeart/2008/layout/LinedList"/>
    <dgm:cxn modelId="{D2B08E48-E6B0-401D-8FCE-54E99D200ABE}" type="presParOf" srcId="{61ADC31E-D121-42F8-A295-4505FE546C01}" destId="{A02F69D7-6333-4C3A-AADF-0178BAF68F89}" srcOrd="0" destOrd="0" presId="urn:microsoft.com/office/officeart/2008/layout/LinedList"/>
    <dgm:cxn modelId="{8A502485-824D-4C37-B1BD-F3E49D0A77C5}" type="presParOf" srcId="{61ADC31E-D121-42F8-A295-4505FE546C01}" destId="{ED2921B7-9E4E-4894-9530-BB68A27E65B2}" srcOrd="1" destOrd="0" presId="urn:microsoft.com/office/officeart/2008/layout/LinedList"/>
    <dgm:cxn modelId="{1D801190-F169-4E3E-89DC-329CE4FDE29A}" type="presParOf" srcId="{61ADC31E-D121-42F8-A295-4505FE546C01}" destId="{5E4A68E8-FA10-445A-A827-3ED65C8C4F65}" srcOrd="2" destOrd="0" presId="urn:microsoft.com/office/officeart/2008/layout/LinedList"/>
    <dgm:cxn modelId="{177B9160-56E1-4271-9A01-771CA2AE7D99}" type="presParOf" srcId="{C1A382DB-4F10-4FD8-BE69-893B0BC38274}" destId="{C166941E-E697-4265-8289-69581B1DA9D8}" srcOrd="8" destOrd="0" presId="urn:microsoft.com/office/officeart/2008/layout/LinedList"/>
    <dgm:cxn modelId="{E963FD2E-3D07-4D83-8C12-C101FF3F2D9D}" type="presParOf" srcId="{C1A382DB-4F10-4FD8-BE69-893B0BC38274}" destId="{440FF4E6-4491-478B-9307-56EDE5D99D50}"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ED1E2C-0E99-49D0-AC34-468598AC5EFA}" type="doc">
      <dgm:prSet loTypeId="urn:microsoft.com/office/officeart/2005/8/layout/chevronAccent+Icon" loCatId="process" qsTypeId="urn:microsoft.com/office/officeart/2005/8/quickstyle/simple1" qsCatId="simple" csTypeId="urn:microsoft.com/office/officeart/2005/8/colors/accent2_1" csCatId="accent2" phldr="1"/>
      <dgm:spPr/>
      <dgm:t>
        <a:bodyPr/>
        <a:lstStyle/>
        <a:p>
          <a:endParaRPr lang="en-IN"/>
        </a:p>
      </dgm:t>
    </dgm:pt>
    <dgm:pt modelId="{52F6D618-5D8E-4BF8-A0D0-1BAC102BD43F}">
      <dgm:prSet/>
      <dgm:spPr/>
      <dgm:t>
        <a:bodyPr/>
        <a:lstStyle/>
        <a:p>
          <a:pPr algn="just"/>
          <a:r>
            <a:rPr lang="en-GB" dirty="0" err="1"/>
            <a:t>df.withCoIumn</a:t>
          </a:r>
          <a:r>
            <a:rPr lang="en-GB" dirty="0"/>
            <a:t>("New or existing column", when(</a:t>
          </a:r>
          <a:r>
            <a:rPr lang="en-GB" dirty="0" err="1"/>
            <a:t>ConditionI</a:t>
          </a:r>
          <a:r>
            <a:rPr lang="en-GB" dirty="0"/>
            <a:t>, </a:t>
          </a:r>
          <a:r>
            <a:rPr lang="en-GB" dirty="0" err="1"/>
            <a:t>Resultl</a:t>
          </a:r>
          <a:r>
            <a:rPr lang="en-GB" dirty="0"/>
            <a:t>).when(Condition2, Result2).when(</a:t>
          </a:r>
          <a:r>
            <a:rPr lang="en-GB" dirty="0" err="1"/>
            <a:t>ConditionN</a:t>
          </a:r>
          <a:r>
            <a:rPr lang="en-GB" dirty="0"/>
            <a:t>, </a:t>
          </a:r>
          <a:r>
            <a:rPr lang="en-GB" dirty="0" err="1"/>
            <a:t>ResultN</a:t>
          </a:r>
          <a:r>
            <a:rPr lang="en-GB" dirty="0"/>
            <a:t>).otherwise(Result))</a:t>
          </a:r>
          <a:endParaRPr lang="en-IN" dirty="0"/>
        </a:p>
      </dgm:t>
    </dgm:pt>
    <dgm:pt modelId="{DC444091-8FFA-476D-BCC9-D8DC45A39B2B}" type="parTrans" cxnId="{CB0EEFF8-18BA-4C42-8B15-95EC1F4E5D5A}">
      <dgm:prSet/>
      <dgm:spPr/>
      <dgm:t>
        <a:bodyPr/>
        <a:lstStyle/>
        <a:p>
          <a:endParaRPr lang="en-IN"/>
        </a:p>
      </dgm:t>
    </dgm:pt>
    <dgm:pt modelId="{71D232C6-10BC-4DFA-B48C-A53735461B3D}" type="sibTrans" cxnId="{CB0EEFF8-18BA-4C42-8B15-95EC1F4E5D5A}">
      <dgm:prSet/>
      <dgm:spPr/>
      <dgm:t>
        <a:bodyPr/>
        <a:lstStyle/>
        <a:p>
          <a:endParaRPr lang="en-IN"/>
        </a:p>
      </dgm:t>
    </dgm:pt>
    <dgm:pt modelId="{331FA434-0126-40B0-90C8-4BEC7A162CFB}">
      <dgm:prSet/>
      <dgm:spPr/>
      <dgm:t>
        <a:bodyPr/>
        <a:lstStyle/>
        <a:p>
          <a:pPr algn="just"/>
          <a:r>
            <a:rPr lang="en-GB" dirty="0" err="1"/>
            <a:t>df.withColumn</a:t>
          </a:r>
          <a:r>
            <a:rPr lang="en-GB" dirty="0"/>
            <a:t>("New or existing column, expr(“CASE WHEN </a:t>
          </a:r>
          <a:r>
            <a:rPr lang="en-GB" dirty="0" err="1"/>
            <a:t>conditioni</a:t>
          </a:r>
          <a:r>
            <a:rPr lang="en-GB" dirty="0"/>
            <a:t> THEN </a:t>
          </a:r>
          <a:r>
            <a:rPr lang="en-GB" dirty="0" err="1"/>
            <a:t>Resulti</a:t>
          </a:r>
          <a:r>
            <a:rPr lang="en-GB" dirty="0"/>
            <a:t>"+"WHEN condition2 THEN Result2"+"WHEN </a:t>
          </a:r>
          <a:r>
            <a:rPr lang="en-GB" dirty="0" err="1"/>
            <a:t>ConditionN</a:t>
          </a:r>
          <a:r>
            <a:rPr lang="en-GB" dirty="0"/>
            <a:t> THEN </a:t>
          </a:r>
          <a:r>
            <a:rPr lang="en-GB" dirty="0" err="1"/>
            <a:t>ResultN</a:t>
          </a:r>
          <a:r>
            <a:rPr lang="en-GB" dirty="0"/>
            <a:t>" +"ELSE Result END"))</a:t>
          </a:r>
          <a:endParaRPr lang="en-IN" dirty="0"/>
        </a:p>
      </dgm:t>
    </dgm:pt>
    <dgm:pt modelId="{E5812E28-B768-4946-B3F1-59EA6B721753}" type="parTrans" cxnId="{C3CCE73D-FAEB-47DE-9515-7EF76EAD3F37}">
      <dgm:prSet/>
      <dgm:spPr/>
      <dgm:t>
        <a:bodyPr/>
        <a:lstStyle/>
        <a:p>
          <a:endParaRPr lang="en-IN"/>
        </a:p>
      </dgm:t>
    </dgm:pt>
    <dgm:pt modelId="{A5E816D3-AA25-4ECC-AA65-4B768E2A3103}" type="sibTrans" cxnId="{C3CCE73D-FAEB-47DE-9515-7EF76EAD3F37}">
      <dgm:prSet/>
      <dgm:spPr/>
      <dgm:t>
        <a:bodyPr/>
        <a:lstStyle/>
        <a:p>
          <a:endParaRPr lang="en-IN"/>
        </a:p>
      </dgm:t>
    </dgm:pt>
    <dgm:pt modelId="{79A62BCE-5327-4EF6-AD1F-E540273949CA}">
      <dgm:prSet/>
      <dgm:spPr/>
      <dgm:t>
        <a:bodyPr/>
        <a:lstStyle/>
        <a:p>
          <a:pPr algn="just"/>
          <a:r>
            <a:rPr lang="en-GB" dirty="0"/>
            <a:t>To combine multiple conditions: ‘&amp;’ for AND: 'l' for OR</a:t>
          </a:r>
          <a:endParaRPr lang="en-IN" dirty="0"/>
        </a:p>
      </dgm:t>
    </dgm:pt>
    <dgm:pt modelId="{556D50FB-5B3C-4155-AD7E-68D5D78117D9}" type="parTrans" cxnId="{0C63C223-DEC3-4D97-A55B-EDABCFEDF9B8}">
      <dgm:prSet/>
      <dgm:spPr/>
      <dgm:t>
        <a:bodyPr/>
        <a:lstStyle/>
        <a:p>
          <a:endParaRPr lang="en-IN"/>
        </a:p>
      </dgm:t>
    </dgm:pt>
    <dgm:pt modelId="{E55D5947-A4FC-449D-8243-E9856C1364C2}" type="sibTrans" cxnId="{0C63C223-DEC3-4D97-A55B-EDABCFEDF9B8}">
      <dgm:prSet/>
      <dgm:spPr/>
      <dgm:t>
        <a:bodyPr/>
        <a:lstStyle/>
        <a:p>
          <a:endParaRPr lang="en-IN"/>
        </a:p>
      </dgm:t>
    </dgm:pt>
    <dgm:pt modelId="{2637E3E3-B5E4-4C2C-9214-7EE56160C980}" type="pres">
      <dgm:prSet presAssocID="{CFED1E2C-0E99-49D0-AC34-468598AC5EFA}" presName="Name0" presStyleCnt="0">
        <dgm:presLayoutVars>
          <dgm:dir/>
          <dgm:resizeHandles val="exact"/>
        </dgm:presLayoutVars>
      </dgm:prSet>
      <dgm:spPr/>
    </dgm:pt>
    <dgm:pt modelId="{3E6D9F88-0692-44E6-AAF5-A4B6C6143CB9}" type="pres">
      <dgm:prSet presAssocID="{52F6D618-5D8E-4BF8-A0D0-1BAC102BD43F}" presName="composite" presStyleCnt="0"/>
      <dgm:spPr/>
    </dgm:pt>
    <dgm:pt modelId="{0BB82DD1-99E5-4C92-A83C-D64FD92482B6}" type="pres">
      <dgm:prSet presAssocID="{52F6D618-5D8E-4BF8-A0D0-1BAC102BD43F}" presName="bgChev" presStyleLbl="node1" presStyleIdx="0" presStyleCnt="3"/>
      <dgm:spPr/>
    </dgm:pt>
    <dgm:pt modelId="{0443B749-2082-43E1-BE7D-C9AB7A5FA47D}" type="pres">
      <dgm:prSet presAssocID="{52F6D618-5D8E-4BF8-A0D0-1BAC102BD43F}" presName="txNode" presStyleLbl="fgAcc1" presStyleIdx="0" presStyleCnt="3">
        <dgm:presLayoutVars>
          <dgm:bulletEnabled val="1"/>
        </dgm:presLayoutVars>
      </dgm:prSet>
      <dgm:spPr/>
    </dgm:pt>
    <dgm:pt modelId="{E5713EFF-D7E5-4FBB-AD01-BE018A094FDB}" type="pres">
      <dgm:prSet presAssocID="{71D232C6-10BC-4DFA-B48C-A53735461B3D}" presName="compositeSpace" presStyleCnt="0"/>
      <dgm:spPr/>
    </dgm:pt>
    <dgm:pt modelId="{116DF848-FF4C-48C5-8CE6-FA7691FD3D5B}" type="pres">
      <dgm:prSet presAssocID="{331FA434-0126-40B0-90C8-4BEC7A162CFB}" presName="composite" presStyleCnt="0"/>
      <dgm:spPr/>
    </dgm:pt>
    <dgm:pt modelId="{6FD74588-C4B1-4CB7-8C8A-9F0F80A8840E}" type="pres">
      <dgm:prSet presAssocID="{331FA434-0126-40B0-90C8-4BEC7A162CFB}" presName="bgChev" presStyleLbl="node1" presStyleIdx="1" presStyleCnt="3"/>
      <dgm:spPr/>
    </dgm:pt>
    <dgm:pt modelId="{F4BC50B5-5A9E-4E17-B480-302407B1CC5F}" type="pres">
      <dgm:prSet presAssocID="{331FA434-0126-40B0-90C8-4BEC7A162CFB}" presName="txNode" presStyleLbl="fgAcc1" presStyleIdx="1" presStyleCnt="3">
        <dgm:presLayoutVars>
          <dgm:bulletEnabled val="1"/>
        </dgm:presLayoutVars>
      </dgm:prSet>
      <dgm:spPr/>
    </dgm:pt>
    <dgm:pt modelId="{2F7311B7-46BD-4444-9DF8-4E88DFAF694C}" type="pres">
      <dgm:prSet presAssocID="{A5E816D3-AA25-4ECC-AA65-4B768E2A3103}" presName="compositeSpace" presStyleCnt="0"/>
      <dgm:spPr/>
    </dgm:pt>
    <dgm:pt modelId="{000A327A-F250-4CE6-BE24-9A5DF04E556A}" type="pres">
      <dgm:prSet presAssocID="{79A62BCE-5327-4EF6-AD1F-E540273949CA}" presName="composite" presStyleCnt="0"/>
      <dgm:spPr/>
    </dgm:pt>
    <dgm:pt modelId="{103AECC0-7A42-4302-AB0F-080844B8B723}" type="pres">
      <dgm:prSet presAssocID="{79A62BCE-5327-4EF6-AD1F-E540273949CA}" presName="bgChev" presStyleLbl="node1" presStyleIdx="2" presStyleCnt="3"/>
      <dgm:spPr/>
    </dgm:pt>
    <dgm:pt modelId="{7976C04C-4487-450D-BDDE-A8C46291F0F6}" type="pres">
      <dgm:prSet presAssocID="{79A62BCE-5327-4EF6-AD1F-E540273949CA}" presName="txNode" presStyleLbl="fgAcc1" presStyleIdx="2" presStyleCnt="3">
        <dgm:presLayoutVars>
          <dgm:bulletEnabled val="1"/>
        </dgm:presLayoutVars>
      </dgm:prSet>
      <dgm:spPr/>
    </dgm:pt>
  </dgm:ptLst>
  <dgm:cxnLst>
    <dgm:cxn modelId="{0C63C223-DEC3-4D97-A55B-EDABCFEDF9B8}" srcId="{CFED1E2C-0E99-49D0-AC34-468598AC5EFA}" destId="{79A62BCE-5327-4EF6-AD1F-E540273949CA}" srcOrd="2" destOrd="0" parTransId="{556D50FB-5B3C-4155-AD7E-68D5D78117D9}" sibTransId="{E55D5947-A4FC-449D-8243-E9856C1364C2}"/>
    <dgm:cxn modelId="{C3CCE73D-FAEB-47DE-9515-7EF76EAD3F37}" srcId="{CFED1E2C-0E99-49D0-AC34-468598AC5EFA}" destId="{331FA434-0126-40B0-90C8-4BEC7A162CFB}" srcOrd="1" destOrd="0" parTransId="{E5812E28-B768-4946-B3F1-59EA6B721753}" sibTransId="{A5E816D3-AA25-4ECC-AA65-4B768E2A3103}"/>
    <dgm:cxn modelId="{F5EA9165-6001-4DA9-8BD2-ECCB0B4DD3C8}" type="presOf" srcId="{CFED1E2C-0E99-49D0-AC34-468598AC5EFA}" destId="{2637E3E3-B5E4-4C2C-9214-7EE56160C980}" srcOrd="0" destOrd="0" presId="urn:microsoft.com/office/officeart/2005/8/layout/chevronAccent+Icon"/>
    <dgm:cxn modelId="{CB7F0183-3CA8-48CA-82A9-66807B15994B}" type="presOf" srcId="{331FA434-0126-40B0-90C8-4BEC7A162CFB}" destId="{F4BC50B5-5A9E-4E17-B480-302407B1CC5F}" srcOrd="0" destOrd="0" presId="urn:microsoft.com/office/officeart/2005/8/layout/chevronAccent+Icon"/>
    <dgm:cxn modelId="{FF365B88-6BE4-4C32-A2CA-99C4246314A7}" type="presOf" srcId="{79A62BCE-5327-4EF6-AD1F-E540273949CA}" destId="{7976C04C-4487-450D-BDDE-A8C46291F0F6}" srcOrd="0" destOrd="0" presId="urn:microsoft.com/office/officeart/2005/8/layout/chevronAccent+Icon"/>
    <dgm:cxn modelId="{647082C8-32AE-448A-B682-A51B2E697461}" type="presOf" srcId="{52F6D618-5D8E-4BF8-A0D0-1BAC102BD43F}" destId="{0443B749-2082-43E1-BE7D-C9AB7A5FA47D}" srcOrd="0" destOrd="0" presId="urn:microsoft.com/office/officeart/2005/8/layout/chevronAccent+Icon"/>
    <dgm:cxn modelId="{CB0EEFF8-18BA-4C42-8B15-95EC1F4E5D5A}" srcId="{CFED1E2C-0E99-49D0-AC34-468598AC5EFA}" destId="{52F6D618-5D8E-4BF8-A0D0-1BAC102BD43F}" srcOrd="0" destOrd="0" parTransId="{DC444091-8FFA-476D-BCC9-D8DC45A39B2B}" sibTransId="{71D232C6-10BC-4DFA-B48C-A53735461B3D}"/>
    <dgm:cxn modelId="{A2A58EDB-EC58-4B37-AFA6-D22027CEEE53}" type="presParOf" srcId="{2637E3E3-B5E4-4C2C-9214-7EE56160C980}" destId="{3E6D9F88-0692-44E6-AAF5-A4B6C6143CB9}" srcOrd="0" destOrd="0" presId="urn:microsoft.com/office/officeart/2005/8/layout/chevronAccent+Icon"/>
    <dgm:cxn modelId="{D9ADFAA5-0A36-4198-9DB9-2A3C3371F4F7}" type="presParOf" srcId="{3E6D9F88-0692-44E6-AAF5-A4B6C6143CB9}" destId="{0BB82DD1-99E5-4C92-A83C-D64FD92482B6}" srcOrd="0" destOrd="0" presId="urn:microsoft.com/office/officeart/2005/8/layout/chevronAccent+Icon"/>
    <dgm:cxn modelId="{FF5BCB17-99FF-4769-A667-420EB6198FF9}" type="presParOf" srcId="{3E6D9F88-0692-44E6-AAF5-A4B6C6143CB9}" destId="{0443B749-2082-43E1-BE7D-C9AB7A5FA47D}" srcOrd="1" destOrd="0" presId="urn:microsoft.com/office/officeart/2005/8/layout/chevronAccent+Icon"/>
    <dgm:cxn modelId="{6DA0C822-81B0-4FC2-BECF-371271048FE0}" type="presParOf" srcId="{2637E3E3-B5E4-4C2C-9214-7EE56160C980}" destId="{E5713EFF-D7E5-4FBB-AD01-BE018A094FDB}" srcOrd="1" destOrd="0" presId="urn:microsoft.com/office/officeart/2005/8/layout/chevronAccent+Icon"/>
    <dgm:cxn modelId="{8585B38B-B01C-424D-9D91-4079CE8772A3}" type="presParOf" srcId="{2637E3E3-B5E4-4C2C-9214-7EE56160C980}" destId="{116DF848-FF4C-48C5-8CE6-FA7691FD3D5B}" srcOrd="2" destOrd="0" presId="urn:microsoft.com/office/officeart/2005/8/layout/chevronAccent+Icon"/>
    <dgm:cxn modelId="{BD087C4E-9DBB-4A13-A366-A14AC23EB21E}" type="presParOf" srcId="{116DF848-FF4C-48C5-8CE6-FA7691FD3D5B}" destId="{6FD74588-C4B1-4CB7-8C8A-9F0F80A8840E}" srcOrd="0" destOrd="0" presId="urn:microsoft.com/office/officeart/2005/8/layout/chevronAccent+Icon"/>
    <dgm:cxn modelId="{45EAE6DC-50D4-4ABC-B90F-93B7AE685C9B}" type="presParOf" srcId="{116DF848-FF4C-48C5-8CE6-FA7691FD3D5B}" destId="{F4BC50B5-5A9E-4E17-B480-302407B1CC5F}" srcOrd="1" destOrd="0" presId="urn:microsoft.com/office/officeart/2005/8/layout/chevronAccent+Icon"/>
    <dgm:cxn modelId="{4B055EDC-D03F-47D2-890A-BF3B28561CBD}" type="presParOf" srcId="{2637E3E3-B5E4-4C2C-9214-7EE56160C980}" destId="{2F7311B7-46BD-4444-9DF8-4E88DFAF694C}" srcOrd="3" destOrd="0" presId="urn:microsoft.com/office/officeart/2005/8/layout/chevronAccent+Icon"/>
    <dgm:cxn modelId="{D9FA4790-D3EE-44AE-B33D-62B105DAB894}" type="presParOf" srcId="{2637E3E3-B5E4-4C2C-9214-7EE56160C980}" destId="{000A327A-F250-4CE6-BE24-9A5DF04E556A}" srcOrd="4" destOrd="0" presId="urn:microsoft.com/office/officeart/2005/8/layout/chevronAccent+Icon"/>
    <dgm:cxn modelId="{0EF644C8-0408-457F-B2CE-7290A7787C08}" type="presParOf" srcId="{000A327A-F250-4CE6-BE24-9A5DF04E556A}" destId="{103AECC0-7A42-4302-AB0F-080844B8B723}" srcOrd="0" destOrd="0" presId="urn:microsoft.com/office/officeart/2005/8/layout/chevronAccent+Icon"/>
    <dgm:cxn modelId="{F845CA30-4571-4E46-A4CE-B73A08874B47}" type="presParOf" srcId="{000A327A-F250-4CE6-BE24-9A5DF04E556A}" destId="{7976C04C-4487-450D-BDDE-A8C46291F0F6}"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F2A0F60-C577-41E6-A40F-5AE2E36F1F26}" type="doc">
      <dgm:prSet loTypeId="urn:microsoft.com/office/officeart/2005/8/layout/radial2" loCatId="relationship" qsTypeId="urn:microsoft.com/office/officeart/2005/8/quickstyle/simple1" qsCatId="simple" csTypeId="urn:microsoft.com/office/officeart/2005/8/colors/colorful1" csCatId="colorful" phldr="1"/>
      <dgm:spPr/>
      <dgm:t>
        <a:bodyPr/>
        <a:lstStyle/>
        <a:p>
          <a:endParaRPr lang="en-IN"/>
        </a:p>
      </dgm:t>
    </dgm:pt>
    <dgm:pt modelId="{A015C3CE-3309-4A54-AEF8-35165B857C06}">
      <dgm:prSet/>
      <dgm:spPr/>
      <dgm:t>
        <a:bodyPr/>
        <a:lstStyle/>
        <a:p>
          <a:r>
            <a:rPr lang="en-GB" dirty="0"/>
            <a:t>union()</a:t>
          </a:r>
          <a:endParaRPr lang="en-IN" dirty="0"/>
        </a:p>
      </dgm:t>
    </dgm:pt>
    <dgm:pt modelId="{D427D903-141A-4BF2-80F6-DF40B41A4CF8}" type="parTrans" cxnId="{9391C92D-6F68-46D2-9DD5-54D4E71DC734}">
      <dgm:prSet/>
      <dgm:spPr/>
      <dgm:t>
        <a:bodyPr/>
        <a:lstStyle/>
        <a:p>
          <a:endParaRPr lang="en-IN"/>
        </a:p>
      </dgm:t>
    </dgm:pt>
    <dgm:pt modelId="{DBEBB800-A62A-443C-A2A2-C3589E12C5F0}" type="sibTrans" cxnId="{9391C92D-6F68-46D2-9DD5-54D4E71DC734}">
      <dgm:prSet/>
      <dgm:spPr/>
      <dgm:t>
        <a:bodyPr/>
        <a:lstStyle/>
        <a:p>
          <a:endParaRPr lang="en-IN"/>
        </a:p>
      </dgm:t>
    </dgm:pt>
    <dgm:pt modelId="{FE659032-2BFB-4728-B83B-8402E1DEE960}">
      <dgm:prSet/>
      <dgm:spPr/>
      <dgm:t>
        <a:bodyPr/>
        <a:lstStyle/>
        <a:p>
          <a:r>
            <a:rPr lang="en-GB" dirty="0"/>
            <a:t>unionAll() deprecated  since spark 2.0</a:t>
          </a:r>
          <a:endParaRPr lang="en-IN" dirty="0"/>
        </a:p>
      </dgm:t>
    </dgm:pt>
    <dgm:pt modelId="{70BA72A4-1CDD-4D13-B8FE-59F75B208A53}" type="parTrans" cxnId="{BB44BBBC-57D9-4CC9-A30C-A5C93DB20A44}">
      <dgm:prSet/>
      <dgm:spPr/>
      <dgm:t>
        <a:bodyPr/>
        <a:lstStyle/>
        <a:p>
          <a:endParaRPr lang="en-IN"/>
        </a:p>
      </dgm:t>
    </dgm:pt>
    <dgm:pt modelId="{5A16D44F-B6ED-4A7A-A422-3031C70CC4EC}" type="sibTrans" cxnId="{BB44BBBC-57D9-4CC9-A30C-A5C93DB20A44}">
      <dgm:prSet/>
      <dgm:spPr/>
      <dgm:t>
        <a:bodyPr/>
        <a:lstStyle/>
        <a:p>
          <a:endParaRPr lang="en-IN"/>
        </a:p>
      </dgm:t>
    </dgm:pt>
    <dgm:pt modelId="{BA416CDD-2B3A-4B77-8ECC-661EAB9C38C3}" type="pres">
      <dgm:prSet presAssocID="{7F2A0F60-C577-41E6-A40F-5AE2E36F1F26}" presName="composite" presStyleCnt="0">
        <dgm:presLayoutVars>
          <dgm:chMax val="5"/>
          <dgm:dir/>
          <dgm:animLvl val="ctr"/>
          <dgm:resizeHandles val="exact"/>
        </dgm:presLayoutVars>
      </dgm:prSet>
      <dgm:spPr/>
    </dgm:pt>
    <dgm:pt modelId="{20D985DD-6C0C-413C-A748-AFD953531CD0}" type="pres">
      <dgm:prSet presAssocID="{7F2A0F60-C577-41E6-A40F-5AE2E36F1F26}" presName="cycle" presStyleCnt="0"/>
      <dgm:spPr/>
    </dgm:pt>
    <dgm:pt modelId="{A7A6F2BE-6448-44E3-9B0E-5EFEE6E9A2BA}" type="pres">
      <dgm:prSet presAssocID="{7F2A0F60-C577-41E6-A40F-5AE2E36F1F26}" presName="centerShape" presStyleCnt="0"/>
      <dgm:spPr/>
    </dgm:pt>
    <dgm:pt modelId="{C452E694-795A-4263-8EC3-ACA415B36015}" type="pres">
      <dgm:prSet presAssocID="{7F2A0F60-C577-41E6-A40F-5AE2E36F1F26}" presName="connSite" presStyleLbl="node1" presStyleIdx="0" presStyleCnt="3"/>
      <dgm:spPr/>
    </dgm:pt>
    <dgm:pt modelId="{E0B193BC-33F9-4F88-AB91-ED7AD6174D5E}" type="pres">
      <dgm:prSet presAssocID="{7F2A0F60-C577-41E6-A40F-5AE2E36F1F26}" presName="visible" presStyleLbl="node1" presStyleIdx="0" presStyleCnt="3"/>
      <dgm:spPr/>
    </dgm:pt>
    <dgm:pt modelId="{A151D3ED-2B0F-4640-B283-0361B189EFFB}" type="pres">
      <dgm:prSet presAssocID="{D427D903-141A-4BF2-80F6-DF40B41A4CF8}" presName="Name25" presStyleLbl="parChTrans1D1" presStyleIdx="0" presStyleCnt="2"/>
      <dgm:spPr/>
    </dgm:pt>
    <dgm:pt modelId="{B2DF6761-11C1-48BE-AFF9-AD49D20AD450}" type="pres">
      <dgm:prSet presAssocID="{A015C3CE-3309-4A54-AEF8-35165B857C06}" presName="node" presStyleCnt="0"/>
      <dgm:spPr/>
    </dgm:pt>
    <dgm:pt modelId="{80D26922-6C41-438C-B9FA-77D71DBE3A33}" type="pres">
      <dgm:prSet presAssocID="{A015C3CE-3309-4A54-AEF8-35165B857C06}" presName="parentNode" presStyleLbl="node1" presStyleIdx="1" presStyleCnt="3">
        <dgm:presLayoutVars>
          <dgm:chMax val="1"/>
          <dgm:bulletEnabled val="1"/>
        </dgm:presLayoutVars>
      </dgm:prSet>
      <dgm:spPr/>
    </dgm:pt>
    <dgm:pt modelId="{5588DC92-6448-46F9-963D-03F1C7F00027}" type="pres">
      <dgm:prSet presAssocID="{A015C3CE-3309-4A54-AEF8-35165B857C06}" presName="childNode" presStyleLbl="revTx" presStyleIdx="0" presStyleCnt="0">
        <dgm:presLayoutVars>
          <dgm:bulletEnabled val="1"/>
        </dgm:presLayoutVars>
      </dgm:prSet>
      <dgm:spPr/>
    </dgm:pt>
    <dgm:pt modelId="{B1D2A254-0DD1-490B-85F1-9D8096762879}" type="pres">
      <dgm:prSet presAssocID="{70BA72A4-1CDD-4D13-B8FE-59F75B208A53}" presName="Name25" presStyleLbl="parChTrans1D1" presStyleIdx="1" presStyleCnt="2"/>
      <dgm:spPr/>
    </dgm:pt>
    <dgm:pt modelId="{0C5C5B2D-9194-4EE7-804D-4DF38FC20985}" type="pres">
      <dgm:prSet presAssocID="{FE659032-2BFB-4728-B83B-8402E1DEE960}" presName="node" presStyleCnt="0"/>
      <dgm:spPr/>
    </dgm:pt>
    <dgm:pt modelId="{E0C837A7-D1AC-4476-B962-72CCBCC520E8}" type="pres">
      <dgm:prSet presAssocID="{FE659032-2BFB-4728-B83B-8402E1DEE960}" presName="parentNode" presStyleLbl="node1" presStyleIdx="2" presStyleCnt="3">
        <dgm:presLayoutVars>
          <dgm:chMax val="1"/>
          <dgm:bulletEnabled val="1"/>
        </dgm:presLayoutVars>
      </dgm:prSet>
      <dgm:spPr/>
    </dgm:pt>
    <dgm:pt modelId="{56F3F0B8-3F59-4DCC-A411-148DECCB1D13}" type="pres">
      <dgm:prSet presAssocID="{FE659032-2BFB-4728-B83B-8402E1DEE960}" presName="childNode" presStyleLbl="revTx" presStyleIdx="0" presStyleCnt="0">
        <dgm:presLayoutVars>
          <dgm:bulletEnabled val="1"/>
        </dgm:presLayoutVars>
      </dgm:prSet>
      <dgm:spPr/>
    </dgm:pt>
  </dgm:ptLst>
  <dgm:cxnLst>
    <dgm:cxn modelId="{9391C92D-6F68-46D2-9DD5-54D4E71DC734}" srcId="{7F2A0F60-C577-41E6-A40F-5AE2E36F1F26}" destId="{A015C3CE-3309-4A54-AEF8-35165B857C06}" srcOrd="0" destOrd="0" parTransId="{D427D903-141A-4BF2-80F6-DF40B41A4CF8}" sibTransId="{DBEBB800-A62A-443C-A2A2-C3589E12C5F0}"/>
    <dgm:cxn modelId="{2F8F8A67-2693-429E-ADDE-D3F22C3F98B0}" type="presOf" srcId="{FE659032-2BFB-4728-B83B-8402E1DEE960}" destId="{E0C837A7-D1AC-4476-B962-72CCBCC520E8}" srcOrd="0" destOrd="0" presId="urn:microsoft.com/office/officeart/2005/8/layout/radial2"/>
    <dgm:cxn modelId="{FCEA9C7C-916E-4183-9137-F379BBE7C7DC}" type="presOf" srcId="{7F2A0F60-C577-41E6-A40F-5AE2E36F1F26}" destId="{BA416CDD-2B3A-4B77-8ECC-661EAB9C38C3}" srcOrd="0" destOrd="0" presId="urn:microsoft.com/office/officeart/2005/8/layout/radial2"/>
    <dgm:cxn modelId="{4740A786-54EF-42CA-8174-5EFC392AFE0A}" type="presOf" srcId="{70BA72A4-1CDD-4D13-B8FE-59F75B208A53}" destId="{B1D2A254-0DD1-490B-85F1-9D8096762879}" srcOrd="0" destOrd="0" presId="urn:microsoft.com/office/officeart/2005/8/layout/radial2"/>
    <dgm:cxn modelId="{BB44BBBC-57D9-4CC9-A30C-A5C93DB20A44}" srcId="{7F2A0F60-C577-41E6-A40F-5AE2E36F1F26}" destId="{FE659032-2BFB-4728-B83B-8402E1DEE960}" srcOrd="1" destOrd="0" parTransId="{70BA72A4-1CDD-4D13-B8FE-59F75B208A53}" sibTransId="{5A16D44F-B6ED-4A7A-A422-3031C70CC4EC}"/>
    <dgm:cxn modelId="{778F5CC4-7B8B-4C19-8D85-979FC136A01A}" type="presOf" srcId="{A015C3CE-3309-4A54-AEF8-35165B857C06}" destId="{80D26922-6C41-438C-B9FA-77D71DBE3A33}" srcOrd="0" destOrd="0" presId="urn:microsoft.com/office/officeart/2005/8/layout/radial2"/>
    <dgm:cxn modelId="{988B41CD-E8EB-4B6B-BE76-4A43FB3F6783}" type="presOf" srcId="{D427D903-141A-4BF2-80F6-DF40B41A4CF8}" destId="{A151D3ED-2B0F-4640-B283-0361B189EFFB}" srcOrd="0" destOrd="0" presId="urn:microsoft.com/office/officeart/2005/8/layout/radial2"/>
    <dgm:cxn modelId="{F771FC96-EB6D-4324-AA47-CD6F386B0594}" type="presParOf" srcId="{BA416CDD-2B3A-4B77-8ECC-661EAB9C38C3}" destId="{20D985DD-6C0C-413C-A748-AFD953531CD0}" srcOrd="0" destOrd="0" presId="urn:microsoft.com/office/officeart/2005/8/layout/radial2"/>
    <dgm:cxn modelId="{558464E7-3435-4FA9-88F0-2CBC2F09B2DE}" type="presParOf" srcId="{20D985DD-6C0C-413C-A748-AFD953531CD0}" destId="{A7A6F2BE-6448-44E3-9B0E-5EFEE6E9A2BA}" srcOrd="0" destOrd="0" presId="urn:microsoft.com/office/officeart/2005/8/layout/radial2"/>
    <dgm:cxn modelId="{79F07449-1851-4974-B1A0-E760B6CF9E7E}" type="presParOf" srcId="{A7A6F2BE-6448-44E3-9B0E-5EFEE6E9A2BA}" destId="{C452E694-795A-4263-8EC3-ACA415B36015}" srcOrd="0" destOrd="0" presId="urn:microsoft.com/office/officeart/2005/8/layout/radial2"/>
    <dgm:cxn modelId="{50555BA2-21FB-4427-A051-8EFDB74B4694}" type="presParOf" srcId="{A7A6F2BE-6448-44E3-9B0E-5EFEE6E9A2BA}" destId="{E0B193BC-33F9-4F88-AB91-ED7AD6174D5E}" srcOrd="1" destOrd="0" presId="urn:microsoft.com/office/officeart/2005/8/layout/radial2"/>
    <dgm:cxn modelId="{F8E94442-236A-4F92-9A34-AD35CED01163}" type="presParOf" srcId="{20D985DD-6C0C-413C-A748-AFD953531CD0}" destId="{A151D3ED-2B0F-4640-B283-0361B189EFFB}" srcOrd="1" destOrd="0" presId="urn:microsoft.com/office/officeart/2005/8/layout/radial2"/>
    <dgm:cxn modelId="{66424CFE-2268-48ED-8A72-89FE6C1A3E3B}" type="presParOf" srcId="{20D985DD-6C0C-413C-A748-AFD953531CD0}" destId="{B2DF6761-11C1-48BE-AFF9-AD49D20AD450}" srcOrd="2" destOrd="0" presId="urn:microsoft.com/office/officeart/2005/8/layout/radial2"/>
    <dgm:cxn modelId="{5351E785-4B33-4B72-AB46-652774EB7E59}" type="presParOf" srcId="{B2DF6761-11C1-48BE-AFF9-AD49D20AD450}" destId="{80D26922-6C41-438C-B9FA-77D71DBE3A33}" srcOrd="0" destOrd="0" presId="urn:microsoft.com/office/officeart/2005/8/layout/radial2"/>
    <dgm:cxn modelId="{CE8EF745-43C0-4B0A-8638-059D026E6F8A}" type="presParOf" srcId="{B2DF6761-11C1-48BE-AFF9-AD49D20AD450}" destId="{5588DC92-6448-46F9-963D-03F1C7F00027}" srcOrd="1" destOrd="0" presId="urn:microsoft.com/office/officeart/2005/8/layout/radial2"/>
    <dgm:cxn modelId="{9C582C1F-6AFF-4647-86D4-6A9E9C23DE66}" type="presParOf" srcId="{20D985DD-6C0C-413C-A748-AFD953531CD0}" destId="{B1D2A254-0DD1-490B-85F1-9D8096762879}" srcOrd="3" destOrd="0" presId="urn:microsoft.com/office/officeart/2005/8/layout/radial2"/>
    <dgm:cxn modelId="{C94C2B62-A6BA-473B-B9C2-AA38B37E4B80}" type="presParOf" srcId="{20D985DD-6C0C-413C-A748-AFD953531CD0}" destId="{0C5C5B2D-9194-4EE7-804D-4DF38FC20985}" srcOrd="4" destOrd="0" presId="urn:microsoft.com/office/officeart/2005/8/layout/radial2"/>
    <dgm:cxn modelId="{D1E4A45B-7C13-4C71-BE13-1B713314DB2B}" type="presParOf" srcId="{0C5C5B2D-9194-4EE7-804D-4DF38FC20985}" destId="{E0C837A7-D1AC-4476-B962-72CCBCC520E8}" srcOrd="0" destOrd="0" presId="urn:microsoft.com/office/officeart/2005/8/layout/radial2"/>
    <dgm:cxn modelId="{FD2C797C-9A4A-40B4-B386-437EBF55E965}" type="presParOf" srcId="{0C5C5B2D-9194-4EE7-804D-4DF38FC20985}" destId="{56F3F0B8-3F59-4DCC-A411-148DECCB1D13}"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B89D76E-C660-4E97-B004-B84FC50BA691}"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en-IN"/>
        </a:p>
      </dgm:t>
    </dgm:pt>
    <dgm:pt modelId="{B190B309-E5AF-4A5A-9D01-96C7BF95E312}">
      <dgm:prSet/>
      <dgm:spPr/>
      <dgm:t>
        <a:bodyPr/>
        <a:lstStyle/>
        <a:p>
          <a:pPr algn="just"/>
          <a:r>
            <a:rPr lang="en-GB" dirty="0"/>
            <a:t>Pivot</a:t>
          </a:r>
          <a:endParaRPr lang="en-IN" dirty="0"/>
        </a:p>
      </dgm:t>
    </dgm:pt>
    <dgm:pt modelId="{7F99CBCF-4E4E-4419-A337-306316AB5F92}" type="parTrans" cxnId="{0037E4AA-F782-41A6-A474-2B6F99F23AF1}">
      <dgm:prSet/>
      <dgm:spPr/>
      <dgm:t>
        <a:bodyPr/>
        <a:lstStyle/>
        <a:p>
          <a:endParaRPr lang="en-IN"/>
        </a:p>
      </dgm:t>
    </dgm:pt>
    <dgm:pt modelId="{49C5C731-7A0A-43B5-935E-068E2149BE56}" type="sibTrans" cxnId="{0037E4AA-F782-41A6-A474-2B6F99F23AF1}">
      <dgm:prSet/>
      <dgm:spPr/>
      <dgm:t>
        <a:bodyPr/>
        <a:lstStyle/>
        <a:p>
          <a:endParaRPr lang="en-IN"/>
        </a:p>
      </dgm:t>
    </dgm:pt>
    <dgm:pt modelId="{50FA106B-A03B-4890-82D3-693CE2578C71}">
      <dgm:prSet/>
      <dgm:spPr/>
      <dgm:t>
        <a:bodyPr/>
        <a:lstStyle/>
        <a:p>
          <a:pPr algn="just"/>
          <a:r>
            <a:rPr lang="en-GB" dirty="0"/>
            <a:t>is use to transpose the list of values of a column to columns.</a:t>
          </a:r>
          <a:endParaRPr lang="en-IN" dirty="0"/>
        </a:p>
      </dgm:t>
    </dgm:pt>
    <dgm:pt modelId="{2EA3CE5A-A8E8-40BD-996D-B6708F255076}" type="parTrans" cxnId="{FC0EF791-F20D-485E-BDDF-CAADAF482273}">
      <dgm:prSet/>
      <dgm:spPr/>
      <dgm:t>
        <a:bodyPr/>
        <a:lstStyle/>
        <a:p>
          <a:endParaRPr lang="en-IN"/>
        </a:p>
      </dgm:t>
    </dgm:pt>
    <dgm:pt modelId="{C21441E4-7635-45A5-9455-23C9AFC8FE58}" type="sibTrans" cxnId="{FC0EF791-F20D-485E-BDDF-CAADAF482273}">
      <dgm:prSet/>
      <dgm:spPr/>
      <dgm:t>
        <a:bodyPr/>
        <a:lstStyle/>
        <a:p>
          <a:endParaRPr lang="en-IN"/>
        </a:p>
      </dgm:t>
    </dgm:pt>
    <dgm:pt modelId="{E2FC040A-A2BE-4E9F-8D52-D4701FDD0376}">
      <dgm:prSet/>
      <dgm:spPr/>
      <dgm:t>
        <a:bodyPr/>
        <a:lstStyle/>
        <a:p>
          <a:pPr algn="just"/>
          <a:r>
            <a:rPr lang="en-GB"/>
            <a:t>Unpivot</a:t>
          </a:r>
          <a:endParaRPr lang="en-IN"/>
        </a:p>
      </dgm:t>
    </dgm:pt>
    <dgm:pt modelId="{CFD8B501-0322-4225-B81B-7475B2415D28}" type="parTrans" cxnId="{B55F0416-AEBD-4350-B2CC-0DD55C974E7D}">
      <dgm:prSet/>
      <dgm:spPr/>
      <dgm:t>
        <a:bodyPr/>
        <a:lstStyle/>
        <a:p>
          <a:endParaRPr lang="en-IN"/>
        </a:p>
      </dgm:t>
    </dgm:pt>
    <dgm:pt modelId="{94B5D683-6CF8-47D7-8044-075924926FF3}" type="sibTrans" cxnId="{B55F0416-AEBD-4350-B2CC-0DD55C974E7D}">
      <dgm:prSet/>
      <dgm:spPr/>
      <dgm:t>
        <a:bodyPr/>
        <a:lstStyle/>
        <a:p>
          <a:endParaRPr lang="en-IN"/>
        </a:p>
      </dgm:t>
    </dgm:pt>
    <dgm:pt modelId="{0648DB40-1089-4DC4-AB3D-9A4883FEC269}">
      <dgm:prSet/>
      <dgm:spPr/>
      <dgm:t>
        <a:bodyPr/>
        <a:lstStyle/>
        <a:p>
          <a:pPr algn="just"/>
          <a:r>
            <a:rPr lang="en-GB" dirty="0"/>
            <a:t>is quite opposite to pivot i.e. transposing the columns into list of values to a column.</a:t>
          </a:r>
          <a:endParaRPr lang="en-IN" dirty="0"/>
        </a:p>
      </dgm:t>
    </dgm:pt>
    <dgm:pt modelId="{DB858410-59C2-47E4-89D1-697D90726E67}" type="parTrans" cxnId="{A13CC46F-7298-4197-BF5A-48D714B3A587}">
      <dgm:prSet/>
      <dgm:spPr/>
      <dgm:t>
        <a:bodyPr/>
        <a:lstStyle/>
        <a:p>
          <a:endParaRPr lang="en-IN"/>
        </a:p>
      </dgm:t>
    </dgm:pt>
    <dgm:pt modelId="{6E584D12-EF01-40F2-BB5D-F08D8D47BAEB}" type="sibTrans" cxnId="{A13CC46F-7298-4197-BF5A-48D714B3A587}">
      <dgm:prSet/>
      <dgm:spPr/>
      <dgm:t>
        <a:bodyPr/>
        <a:lstStyle/>
        <a:p>
          <a:endParaRPr lang="en-IN"/>
        </a:p>
      </dgm:t>
    </dgm:pt>
    <dgm:pt modelId="{953D45D0-7E8E-4057-B0C3-E32BBA01A263}" type="pres">
      <dgm:prSet presAssocID="{6B89D76E-C660-4E97-B004-B84FC50BA691}" presName="list" presStyleCnt="0">
        <dgm:presLayoutVars>
          <dgm:dir/>
          <dgm:animLvl val="lvl"/>
        </dgm:presLayoutVars>
      </dgm:prSet>
      <dgm:spPr/>
    </dgm:pt>
    <dgm:pt modelId="{2DA459B9-1228-42C3-916B-F7F59029E1E6}" type="pres">
      <dgm:prSet presAssocID="{B190B309-E5AF-4A5A-9D01-96C7BF95E312}" presName="posSpace" presStyleCnt="0"/>
      <dgm:spPr/>
    </dgm:pt>
    <dgm:pt modelId="{9A6900B0-A9B9-4FA7-9CCA-026A866584FE}" type="pres">
      <dgm:prSet presAssocID="{B190B309-E5AF-4A5A-9D01-96C7BF95E312}" presName="vertFlow" presStyleCnt="0"/>
      <dgm:spPr/>
    </dgm:pt>
    <dgm:pt modelId="{DB108E7D-F059-4BF3-A1C1-D81EC37A591B}" type="pres">
      <dgm:prSet presAssocID="{B190B309-E5AF-4A5A-9D01-96C7BF95E312}" presName="topSpace" presStyleCnt="0"/>
      <dgm:spPr/>
    </dgm:pt>
    <dgm:pt modelId="{8C01F355-7541-49AD-B96D-7001FC77D574}" type="pres">
      <dgm:prSet presAssocID="{B190B309-E5AF-4A5A-9D01-96C7BF95E312}" presName="firstComp" presStyleCnt="0"/>
      <dgm:spPr/>
    </dgm:pt>
    <dgm:pt modelId="{4B7D49A2-7B16-426F-94E2-EC0D8CFF536C}" type="pres">
      <dgm:prSet presAssocID="{B190B309-E5AF-4A5A-9D01-96C7BF95E312}" presName="firstChild" presStyleLbl="bgAccFollowNode1" presStyleIdx="0" presStyleCnt="2"/>
      <dgm:spPr/>
    </dgm:pt>
    <dgm:pt modelId="{AB6822D8-40BB-4FDE-8561-B4A174B71B76}" type="pres">
      <dgm:prSet presAssocID="{B190B309-E5AF-4A5A-9D01-96C7BF95E312}" presName="firstChildTx" presStyleLbl="bgAccFollowNode1" presStyleIdx="0" presStyleCnt="2">
        <dgm:presLayoutVars>
          <dgm:bulletEnabled val="1"/>
        </dgm:presLayoutVars>
      </dgm:prSet>
      <dgm:spPr/>
    </dgm:pt>
    <dgm:pt modelId="{B99340C7-E80A-4FF1-B35F-D01CE30108AA}" type="pres">
      <dgm:prSet presAssocID="{B190B309-E5AF-4A5A-9D01-96C7BF95E312}" presName="negSpace" presStyleCnt="0"/>
      <dgm:spPr/>
    </dgm:pt>
    <dgm:pt modelId="{02B8955A-9FA9-4C0B-BC54-03F52F1ABF0F}" type="pres">
      <dgm:prSet presAssocID="{B190B309-E5AF-4A5A-9D01-96C7BF95E312}" presName="circle" presStyleLbl="node1" presStyleIdx="0" presStyleCnt="2"/>
      <dgm:spPr/>
    </dgm:pt>
    <dgm:pt modelId="{A89A9166-25A9-4F01-870A-D2B8C1289501}" type="pres">
      <dgm:prSet presAssocID="{49C5C731-7A0A-43B5-935E-068E2149BE56}" presName="transSpace" presStyleCnt="0"/>
      <dgm:spPr/>
    </dgm:pt>
    <dgm:pt modelId="{FE87B757-741C-4964-9A07-734EBF9CECD7}" type="pres">
      <dgm:prSet presAssocID="{E2FC040A-A2BE-4E9F-8D52-D4701FDD0376}" presName="posSpace" presStyleCnt="0"/>
      <dgm:spPr/>
    </dgm:pt>
    <dgm:pt modelId="{28EAEE42-A9FC-4C87-873E-FDD290B851E6}" type="pres">
      <dgm:prSet presAssocID="{E2FC040A-A2BE-4E9F-8D52-D4701FDD0376}" presName="vertFlow" presStyleCnt="0"/>
      <dgm:spPr/>
    </dgm:pt>
    <dgm:pt modelId="{00862026-DEAF-4B77-BF77-FADD452E2F8C}" type="pres">
      <dgm:prSet presAssocID="{E2FC040A-A2BE-4E9F-8D52-D4701FDD0376}" presName="topSpace" presStyleCnt="0"/>
      <dgm:spPr/>
    </dgm:pt>
    <dgm:pt modelId="{AD2EDF43-BF2D-4C92-A0F9-C1519A8BAE1E}" type="pres">
      <dgm:prSet presAssocID="{E2FC040A-A2BE-4E9F-8D52-D4701FDD0376}" presName="firstComp" presStyleCnt="0"/>
      <dgm:spPr/>
    </dgm:pt>
    <dgm:pt modelId="{467AA3F9-2FFC-4E27-B4D6-D697FA0F89C7}" type="pres">
      <dgm:prSet presAssocID="{E2FC040A-A2BE-4E9F-8D52-D4701FDD0376}" presName="firstChild" presStyleLbl="bgAccFollowNode1" presStyleIdx="1" presStyleCnt="2"/>
      <dgm:spPr/>
    </dgm:pt>
    <dgm:pt modelId="{6CB9F372-1358-4845-8FF2-A78473A54E14}" type="pres">
      <dgm:prSet presAssocID="{E2FC040A-A2BE-4E9F-8D52-D4701FDD0376}" presName="firstChildTx" presStyleLbl="bgAccFollowNode1" presStyleIdx="1" presStyleCnt="2">
        <dgm:presLayoutVars>
          <dgm:bulletEnabled val="1"/>
        </dgm:presLayoutVars>
      </dgm:prSet>
      <dgm:spPr/>
    </dgm:pt>
    <dgm:pt modelId="{46876751-19E6-4062-8EA2-3E4F640C4BE8}" type="pres">
      <dgm:prSet presAssocID="{E2FC040A-A2BE-4E9F-8D52-D4701FDD0376}" presName="negSpace" presStyleCnt="0"/>
      <dgm:spPr/>
    </dgm:pt>
    <dgm:pt modelId="{162B6904-1852-4EEE-BD44-FC7032691E92}" type="pres">
      <dgm:prSet presAssocID="{E2FC040A-A2BE-4E9F-8D52-D4701FDD0376}" presName="circle" presStyleLbl="node1" presStyleIdx="1" presStyleCnt="2"/>
      <dgm:spPr/>
    </dgm:pt>
  </dgm:ptLst>
  <dgm:cxnLst>
    <dgm:cxn modelId="{B55F0416-AEBD-4350-B2CC-0DD55C974E7D}" srcId="{6B89D76E-C660-4E97-B004-B84FC50BA691}" destId="{E2FC040A-A2BE-4E9F-8D52-D4701FDD0376}" srcOrd="1" destOrd="0" parTransId="{CFD8B501-0322-4225-B81B-7475B2415D28}" sibTransId="{94B5D683-6CF8-47D7-8044-075924926FF3}"/>
    <dgm:cxn modelId="{C4BF3D28-A9EB-483E-8E11-D8A8387A006E}" type="presOf" srcId="{6B89D76E-C660-4E97-B004-B84FC50BA691}" destId="{953D45D0-7E8E-4057-B0C3-E32BBA01A263}" srcOrd="0" destOrd="0" presId="urn:microsoft.com/office/officeart/2005/8/layout/hList9"/>
    <dgm:cxn modelId="{F6341565-8C58-4781-AB11-E2CE071CCB46}" type="presOf" srcId="{0648DB40-1089-4DC4-AB3D-9A4883FEC269}" destId="{6CB9F372-1358-4845-8FF2-A78473A54E14}" srcOrd="1" destOrd="0" presId="urn:microsoft.com/office/officeart/2005/8/layout/hList9"/>
    <dgm:cxn modelId="{A13CC46F-7298-4197-BF5A-48D714B3A587}" srcId="{E2FC040A-A2BE-4E9F-8D52-D4701FDD0376}" destId="{0648DB40-1089-4DC4-AB3D-9A4883FEC269}" srcOrd="0" destOrd="0" parTransId="{DB858410-59C2-47E4-89D1-697D90726E67}" sibTransId="{6E584D12-EF01-40F2-BB5D-F08D8D47BAEB}"/>
    <dgm:cxn modelId="{64C4D36F-9B8E-4E5D-86C5-8090B214B10A}" type="presOf" srcId="{E2FC040A-A2BE-4E9F-8D52-D4701FDD0376}" destId="{162B6904-1852-4EEE-BD44-FC7032691E92}" srcOrd="0" destOrd="0" presId="urn:microsoft.com/office/officeart/2005/8/layout/hList9"/>
    <dgm:cxn modelId="{FC0EF791-F20D-485E-BDDF-CAADAF482273}" srcId="{B190B309-E5AF-4A5A-9D01-96C7BF95E312}" destId="{50FA106B-A03B-4890-82D3-693CE2578C71}" srcOrd="0" destOrd="0" parTransId="{2EA3CE5A-A8E8-40BD-996D-B6708F255076}" sibTransId="{C21441E4-7635-45A5-9455-23C9AFC8FE58}"/>
    <dgm:cxn modelId="{0037E4AA-F782-41A6-A474-2B6F99F23AF1}" srcId="{6B89D76E-C660-4E97-B004-B84FC50BA691}" destId="{B190B309-E5AF-4A5A-9D01-96C7BF95E312}" srcOrd="0" destOrd="0" parTransId="{7F99CBCF-4E4E-4419-A337-306316AB5F92}" sibTransId="{49C5C731-7A0A-43B5-935E-068E2149BE56}"/>
    <dgm:cxn modelId="{833347BD-1619-4AE3-984F-2B96F0299313}" type="presOf" srcId="{B190B309-E5AF-4A5A-9D01-96C7BF95E312}" destId="{02B8955A-9FA9-4C0B-BC54-03F52F1ABF0F}" srcOrd="0" destOrd="0" presId="urn:microsoft.com/office/officeart/2005/8/layout/hList9"/>
    <dgm:cxn modelId="{40E375C3-46DB-455C-BF9E-5077703DCD03}" type="presOf" srcId="{50FA106B-A03B-4890-82D3-693CE2578C71}" destId="{4B7D49A2-7B16-426F-94E2-EC0D8CFF536C}" srcOrd="0" destOrd="0" presId="urn:microsoft.com/office/officeart/2005/8/layout/hList9"/>
    <dgm:cxn modelId="{FFA969CE-9E04-450D-8CD4-7CEDB8BF4690}" type="presOf" srcId="{0648DB40-1089-4DC4-AB3D-9A4883FEC269}" destId="{467AA3F9-2FFC-4E27-B4D6-D697FA0F89C7}" srcOrd="0" destOrd="0" presId="urn:microsoft.com/office/officeart/2005/8/layout/hList9"/>
    <dgm:cxn modelId="{5EA673E4-F2DA-4E7B-8089-F755901E8D37}" type="presOf" srcId="{50FA106B-A03B-4890-82D3-693CE2578C71}" destId="{AB6822D8-40BB-4FDE-8561-B4A174B71B76}" srcOrd="1" destOrd="0" presId="urn:microsoft.com/office/officeart/2005/8/layout/hList9"/>
    <dgm:cxn modelId="{4F63DD8A-37B6-4CD7-B359-4D2FDD0A6DAD}" type="presParOf" srcId="{953D45D0-7E8E-4057-B0C3-E32BBA01A263}" destId="{2DA459B9-1228-42C3-916B-F7F59029E1E6}" srcOrd="0" destOrd="0" presId="urn:microsoft.com/office/officeart/2005/8/layout/hList9"/>
    <dgm:cxn modelId="{C90D020B-6C48-459D-9AE0-DBA992F94FAB}" type="presParOf" srcId="{953D45D0-7E8E-4057-B0C3-E32BBA01A263}" destId="{9A6900B0-A9B9-4FA7-9CCA-026A866584FE}" srcOrd="1" destOrd="0" presId="urn:microsoft.com/office/officeart/2005/8/layout/hList9"/>
    <dgm:cxn modelId="{5E876357-C719-4C9B-A376-3399687C443D}" type="presParOf" srcId="{9A6900B0-A9B9-4FA7-9CCA-026A866584FE}" destId="{DB108E7D-F059-4BF3-A1C1-D81EC37A591B}" srcOrd="0" destOrd="0" presId="urn:microsoft.com/office/officeart/2005/8/layout/hList9"/>
    <dgm:cxn modelId="{9524E005-A6EA-45B4-A89B-1CB2D8E0F9BC}" type="presParOf" srcId="{9A6900B0-A9B9-4FA7-9CCA-026A866584FE}" destId="{8C01F355-7541-49AD-B96D-7001FC77D574}" srcOrd="1" destOrd="0" presId="urn:microsoft.com/office/officeart/2005/8/layout/hList9"/>
    <dgm:cxn modelId="{CD8B6F9D-655C-4A09-86D0-FAD97647A98B}" type="presParOf" srcId="{8C01F355-7541-49AD-B96D-7001FC77D574}" destId="{4B7D49A2-7B16-426F-94E2-EC0D8CFF536C}" srcOrd="0" destOrd="0" presId="urn:microsoft.com/office/officeart/2005/8/layout/hList9"/>
    <dgm:cxn modelId="{C97B82DC-2A04-483B-B952-5134CA595913}" type="presParOf" srcId="{8C01F355-7541-49AD-B96D-7001FC77D574}" destId="{AB6822D8-40BB-4FDE-8561-B4A174B71B76}" srcOrd="1" destOrd="0" presId="urn:microsoft.com/office/officeart/2005/8/layout/hList9"/>
    <dgm:cxn modelId="{B9B03A3C-0111-4CEC-B4A8-91C2A8B9DB42}" type="presParOf" srcId="{953D45D0-7E8E-4057-B0C3-E32BBA01A263}" destId="{B99340C7-E80A-4FF1-B35F-D01CE30108AA}" srcOrd="2" destOrd="0" presId="urn:microsoft.com/office/officeart/2005/8/layout/hList9"/>
    <dgm:cxn modelId="{F2426F09-A45C-4E7E-933A-3848E34CA9C9}" type="presParOf" srcId="{953D45D0-7E8E-4057-B0C3-E32BBA01A263}" destId="{02B8955A-9FA9-4C0B-BC54-03F52F1ABF0F}" srcOrd="3" destOrd="0" presId="urn:microsoft.com/office/officeart/2005/8/layout/hList9"/>
    <dgm:cxn modelId="{837231E3-292B-4E39-BB8B-4882F10B567C}" type="presParOf" srcId="{953D45D0-7E8E-4057-B0C3-E32BBA01A263}" destId="{A89A9166-25A9-4F01-870A-D2B8C1289501}" srcOrd="4" destOrd="0" presId="urn:microsoft.com/office/officeart/2005/8/layout/hList9"/>
    <dgm:cxn modelId="{8AE2AFC0-B103-481D-AC33-3B8879BB113E}" type="presParOf" srcId="{953D45D0-7E8E-4057-B0C3-E32BBA01A263}" destId="{FE87B757-741C-4964-9A07-734EBF9CECD7}" srcOrd="5" destOrd="0" presId="urn:microsoft.com/office/officeart/2005/8/layout/hList9"/>
    <dgm:cxn modelId="{C5643311-48DD-4766-82CF-3803A7A4EE75}" type="presParOf" srcId="{953D45D0-7E8E-4057-B0C3-E32BBA01A263}" destId="{28EAEE42-A9FC-4C87-873E-FDD290B851E6}" srcOrd="6" destOrd="0" presId="urn:microsoft.com/office/officeart/2005/8/layout/hList9"/>
    <dgm:cxn modelId="{96AF8A54-D41C-4E62-8BBF-58AF0FE3A7DC}" type="presParOf" srcId="{28EAEE42-A9FC-4C87-873E-FDD290B851E6}" destId="{00862026-DEAF-4B77-BF77-FADD452E2F8C}" srcOrd="0" destOrd="0" presId="urn:microsoft.com/office/officeart/2005/8/layout/hList9"/>
    <dgm:cxn modelId="{2D9DA7DE-4ECD-4779-8CAD-AB5B58629A28}" type="presParOf" srcId="{28EAEE42-A9FC-4C87-873E-FDD290B851E6}" destId="{AD2EDF43-BF2D-4C92-A0F9-C1519A8BAE1E}" srcOrd="1" destOrd="0" presId="urn:microsoft.com/office/officeart/2005/8/layout/hList9"/>
    <dgm:cxn modelId="{B34EB612-D274-49C1-B146-90C33D7C476A}" type="presParOf" srcId="{AD2EDF43-BF2D-4C92-A0F9-C1519A8BAE1E}" destId="{467AA3F9-2FFC-4E27-B4D6-D697FA0F89C7}" srcOrd="0" destOrd="0" presId="urn:microsoft.com/office/officeart/2005/8/layout/hList9"/>
    <dgm:cxn modelId="{CD0D724B-06D4-4F39-A763-0079CBB5AF18}" type="presParOf" srcId="{AD2EDF43-BF2D-4C92-A0F9-C1519A8BAE1E}" destId="{6CB9F372-1358-4845-8FF2-A78473A54E14}" srcOrd="1" destOrd="0" presId="urn:microsoft.com/office/officeart/2005/8/layout/hList9"/>
    <dgm:cxn modelId="{8156C87C-2AD8-46BC-A5DD-C6BF18815A86}" type="presParOf" srcId="{953D45D0-7E8E-4057-B0C3-E32BBA01A263}" destId="{46876751-19E6-4062-8EA2-3E4F640C4BE8}" srcOrd="7" destOrd="0" presId="urn:microsoft.com/office/officeart/2005/8/layout/hList9"/>
    <dgm:cxn modelId="{9DCE670E-134E-4508-93EE-0CF1B8D6F5EC}" type="presParOf" srcId="{953D45D0-7E8E-4057-B0C3-E32BBA01A263}" destId="{162B6904-1852-4EEE-BD44-FC7032691E92}" srcOrd="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51D8A8-26C6-4E3E-9F9C-C40A4653FFAE}"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IN"/>
        </a:p>
      </dgm:t>
    </dgm:pt>
    <dgm:pt modelId="{ECFA00D7-B95B-4E60-9B7A-BE7281A1B283}">
      <dgm:prSet/>
      <dgm:spPr/>
      <dgm:t>
        <a:bodyPr/>
        <a:lstStyle/>
        <a:p>
          <a:r>
            <a:rPr lang="en-GB" dirty="0"/>
            <a:t>Polyglot</a:t>
          </a:r>
          <a:endParaRPr lang="en-IN" dirty="0"/>
        </a:p>
      </dgm:t>
    </dgm:pt>
    <dgm:pt modelId="{B7BAD6E3-2DB0-4A5A-A331-9D10306CAA88}" type="parTrans" cxnId="{57C8E6A6-90D0-49FA-BD98-59EBD70DD02D}">
      <dgm:prSet/>
      <dgm:spPr/>
      <dgm:t>
        <a:bodyPr/>
        <a:lstStyle/>
        <a:p>
          <a:endParaRPr lang="en-IN"/>
        </a:p>
      </dgm:t>
    </dgm:pt>
    <dgm:pt modelId="{FE1A2ECF-6257-411B-98F3-70D900C11C98}" type="sibTrans" cxnId="{57C8E6A6-90D0-49FA-BD98-59EBD70DD02D}">
      <dgm:prSet/>
      <dgm:spPr/>
      <dgm:t>
        <a:bodyPr/>
        <a:lstStyle/>
        <a:p>
          <a:endParaRPr lang="en-IN"/>
        </a:p>
      </dgm:t>
    </dgm:pt>
    <dgm:pt modelId="{B68AD961-464D-47CA-9E7B-618A962040C6}">
      <dgm:prSet/>
      <dgm:spPr/>
      <dgm:t>
        <a:bodyPr/>
        <a:lstStyle/>
        <a:p>
          <a:r>
            <a:rPr lang="en-GB" dirty="0"/>
            <a:t>Speed</a:t>
          </a:r>
          <a:endParaRPr lang="en-IN" dirty="0"/>
        </a:p>
      </dgm:t>
    </dgm:pt>
    <dgm:pt modelId="{417026E0-FE47-46C3-8853-514618F5A981}" type="parTrans" cxnId="{607DE111-7698-4EF8-8989-5CC7EE012860}">
      <dgm:prSet/>
      <dgm:spPr/>
      <dgm:t>
        <a:bodyPr/>
        <a:lstStyle/>
        <a:p>
          <a:endParaRPr lang="en-IN"/>
        </a:p>
      </dgm:t>
    </dgm:pt>
    <dgm:pt modelId="{E53BE53C-E6AC-44CA-90C0-DFDDE0213C95}" type="sibTrans" cxnId="{607DE111-7698-4EF8-8989-5CC7EE012860}">
      <dgm:prSet/>
      <dgm:spPr/>
      <dgm:t>
        <a:bodyPr/>
        <a:lstStyle/>
        <a:p>
          <a:endParaRPr lang="en-IN"/>
        </a:p>
      </dgm:t>
    </dgm:pt>
    <dgm:pt modelId="{D7AACD5E-267D-4558-A6E4-FED7437E7253}">
      <dgm:prSet/>
      <dgm:spPr/>
      <dgm:t>
        <a:bodyPr/>
        <a:lstStyle/>
        <a:p>
          <a:r>
            <a:rPr lang="en-GB" dirty="0"/>
            <a:t>Powerful</a:t>
          </a:r>
          <a:endParaRPr lang="en-IN" dirty="0"/>
        </a:p>
      </dgm:t>
    </dgm:pt>
    <dgm:pt modelId="{A92A27BC-8F88-4F18-82FF-67C655BA4A60}" type="parTrans" cxnId="{84620813-1711-42FE-AF31-56124973FE36}">
      <dgm:prSet/>
      <dgm:spPr/>
      <dgm:t>
        <a:bodyPr/>
        <a:lstStyle/>
        <a:p>
          <a:endParaRPr lang="en-IN"/>
        </a:p>
      </dgm:t>
    </dgm:pt>
    <dgm:pt modelId="{02EFC39A-A7C8-4A9A-AD34-32B8132C7597}" type="sibTrans" cxnId="{84620813-1711-42FE-AF31-56124973FE36}">
      <dgm:prSet/>
      <dgm:spPr/>
      <dgm:t>
        <a:bodyPr/>
        <a:lstStyle/>
        <a:p>
          <a:endParaRPr lang="en-IN"/>
        </a:p>
      </dgm:t>
    </dgm:pt>
    <dgm:pt modelId="{C0DCE490-0E6C-4468-AD00-7FE3195D1602}">
      <dgm:prSet/>
      <dgm:spPr/>
      <dgm:t>
        <a:bodyPr/>
        <a:lstStyle/>
        <a:p>
          <a:r>
            <a:rPr lang="en-GB" dirty="0"/>
            <a:t>Caching</a:t>
          </a:r>
          <a:endParaRPr lang="en-IN" dirty="0"/>
        </a:p>
      </dgm:t>
    </dgm:pt>
    <dgm:pt modelId="{20AD1A29-9F76-4977-96EE-A2EA0C0BB23C}" type="parTrans" cxnId="{716BBEFB-46B0-4076-84BC-FEEFB4A36154}">
      <dgm:prSet/>
      <dgm:spPr/>
      <dgm:t>
        <a:bodyPr/>
        <a:lstStyle/>
        <a:p>
          <a:endParaRPr lang="en-IN"/>
        </a:p>
      </dgm:t>
    </dgm:pt>
    <dgm:pt modelId="{D16F5A7D-C516-43AE-BD5D-FDDC747BCD5D}" type="sibTrans" cxnId="{716BBEFB-46B0-4076-84BC-FEEFB4A36154}">
      <dgm:prSet/>
      <dgm:spPr/>
      <dgm:t>
        <a:bodyPr/>
        <a:lstStyle/>
        <a:p>
          <a:endParaRPr lang="en-IN"/>
        </a:p>
      </dgm:t>
    </dgm:pt>
    <dgm:pt modelId="{07510D70-C72D-45ED-BAC4-3B03AD3A9913}">
      <dgm:prSet/>
      <dgm:spPr/>
      <dgm:t>
        <a:bodyPr/>
        <a:lstStyle/>
        <a:p>
          <a:r>
            <a:rPr lang="en-GB" dirty="0"/>
            <a:t>Deployment</a:t>
          </a:r>
          <a:endParaRPr lang="en-IN" dirty="0"/>
        </a:p>
      </dgm:t>
    </dgm:pt>
    <dgm:pt modelId="{7162C861-EC4F-47FC-9AC0-F2BCC998D3EF}" type="parTrans" cxnId="{1B026175-4510-4EB4-86FD-0512C70EE69D}">
      <dgm:prSet/>
      <dgm:spPr/>
      <dgm:t>
        <a:bodyPr/>
        <a:lstStyle/>
        <a:p>
          <a:endParaRPr lang="en-IN"/>
        </a:p>
      </dgm:t>
    </dgm:pt>
    <dgm:pt modelId="{46A9C13E-10EF-4CB0-AB4A-AAF8F78D6775}" type="sibTrans" cxnId="{1B026175-4510-4EB4-86FD-0512C70EE69D}">
      <dgm:prSet/>
      <dgm:spPr/>
      <dgm:t>
        <a:bodyPr/>
        <a:lstStyle/>
        <a:p>
          <a:endParaRPr lang="en-IN"/>
        </a:p>
      </dgm:t>
    </dgm:pt>
    <dgm:pt modelId="{9733B3DC-193B-4A15-A3D2-03B286F0E7CE}">
      <dgm:prSet/>
      <dgm:spPr/>
      <dgm:t>
        <a:bodyPr/>
        <a:lstStyle/>
        <a:p>
          <a:r>
            <a:rPr lang="en-GB" dirty="0"/>
            <a:t>Real-Time</a:t>
          </a:r>
          <a:endParaRPr lang="en-IN" dirty="0"/>
        </a:p>
      </dgm:t>
    </dgm:pt>
    <dgm:pt modelId="{9ECEFDE7-E744-4B20-9A8B-1589875B3C91}" type="parTrans" cxnId="{6F1E970F-EF6B-4F01-A66A-BEAF0D378FAA}">
      <dgm:prSet/>
      <dgm:spPr/>
      <dgm:t>
        <a:bodyPr/>
        <a:lstStyle/>
        <a:p>
          <a:endParaRPr lang="en-IN"/>
        </a:p>
      </dgm:t>
    </dgm:pt>
    <dgm:pt modelId="{69F46B1A-B044-473D-BCE1-190B7115B7B3}" type="sibTrans" cxnId="{6F1E970F-EF6B-4F01-A66A-BEAF0D378FAA}">
      <dgm:prSet/>
      <dgm:spPr/>
      <dgm:t>
        <a:bodyPr/>
        <a:lstStyle/>
        <a:p>
          <a:endParaRPr lang="en-IN"/>
        </a:p>
      </dgm:t>
    </dgm:pt>
    <dgm:pt modelId="{B99ED1D0-4D95-4A5C-993B-166008310CCA}">
      <dgm:prSet/>
      <dgm:spPr/>
      <dgm:t>
        <a:bodyPr/>
        <a:lstStyle/>
        <a:p>
          <a:r>
            <a:rPr lang="en-IN"/>
            <a:t>Fault tolerance</a:t>
          </a:r>
        </a:p>
      </dgm:t>
    </dgm:pt>
    <dgm:pt modelId="{86FDEC92-63B0-473D-94DC-94ECEA1BD5BA}" type="parTrans" cxnId="{8FC5064E-DF8A-4F8E-8B83-A20453B58D07}">
      <dgm:prSet/>
      <dgm:spPr/>
      <dgm:t>
        <a:bodyPr/>
        <a:lstStyle/>
        <a:p>
          <a:endParaRPr lang="en-IN"/>
        </a:p>
      </dgm:t>
    </dgm:pt>
    <dgm:pt modelId="{D111F2A2-962E-4437-8B9F-624DF69DDFC7}" type="sibTrans" cxnId="{8FC5064E-DF8A-4F8E-8B83-A20453B58D07}">
      <dgm:prSet/>
      <dgm:spPr/>
      <dgm:t>
        <a:bodyPr/>
        <a:lstStyle/>
        <a:p>
          <a:endParaRPr lang="en-IN"/>
        </a:p>
      </dgm:t>
    </dgm:pt>
    <dgm:pt modelId="{AB2EAC92-0F05-43C0-95EC-95787E86C160}">
      <dgm:prSet/>
      <dgm:spPr/>
      <dgm:t>
        <a:bodyPr/>
        <a:lstStyle/>
        <a:p>
          <a:r>
            <a:rPr lang="en-IN"/>
            <a:t>Rich libraries</a:t>
          </a:r>
        </a:p>
      </dgm:t>
    </dgm:pt>
    <dgm:pt modelId="{6826C8C5-3036-4DF2-8B04-61C257BD088A}" type="parTrans" cxnId="{651C8C70-6C2D-4E22-ACE6-9459A9EE1B15}">
      <dgm:prSet/>
      <dgm:spPr/>
      <dgm:t>
        <a:bodyPr/>
        <a:lstStyle/>
        <a:p>
          <a:endParaRPr lang="en-IN"/>
        </a:p>
      </dgm:t>
    </dgm:pt>
    <dgm:pt modelId="{CFD26BA3-B4DB-4073-A130-1715EEBC736A}" type="sibTrans" cxnId="{651C8C70-6C2D-4E22-ACE6-9459A9EE1B15}">
      <dgm:prSet/>
      <dgm:spPr/>
      <dgm:t>
        <a:bodyPr/>
        <a:lstStyle/>
        <a:p>
          <a:endParaRPr lang="en-IN"/>
        </a:p>
      </dgm:t>
    </dgm:pt>
    <dgm:pt modelId="{6BD3FD92-3CF9-4E8A-9D80-9EA190C6655F}">
      <dgm:prSet/>
      <dgm:spPr/>
      <dgm:t>
        <a:bodyPr/>
        <a:lstStyle/>
        <a:p>
          <a:r>
            <a:rPr lang="en-IN" dirty="0"/>
            <a:t>Reusability</a:t>
          </a:r>
        </a:p>
      </dgm:t>
    </dgm:pt>
    <dgm:pt modelId="{950D9B52-85AA-4A06-BF5F-F8F7B3D73199}" type="parTrans" cxnId="{08D6F9F4-DC52-4B69-AA23-2DE0D0E10503}">
      <dgm:prSet/>
      <dgm:spPr/>
      <dgm:t>
        <a:bodyPr/>
        <a:lstStyle/>
        <a:p>
          <a:endParaRPr lang="en-IN"/>
        </a:p>
      </dgm:t>
    </dgm:pt>
    <dgm:pt modelId="{45D6E128-71F3-43F7-B2B5-2FBC2077ACDC}" type="sibTrans" cxnId="{08D6F9F4-DC52-4B69-AA23-2DE0D0E10503}">
      <dgm:prSet/>
      <dgm:spPr/>
      <dgm:t>
        <a:bodyPr/>
        <a:lstStyle/>
        <a:p>
          <a:endParaRPr lang="en-IN"/>
        </a:p>
      </dgm:t>
    </dgm:pt>
    <dgm:pt modelId="{D5A4DD89-5765-40BA-BE6F-76203EA0D8C8}">
      <dgm:prSet/>
      <dgm:spPr/>
      <dgm:t>
        <a:bodyPr/>
        <a:lstStyle/>
        <a:p>
          <a:r>
            <a:rPr lang="en-IN"/>
            <a:t>Dynamic in nature</a:t>
          </a:r>
        </a:p>
      </dgm:t>
    </dgm:pt>
    <dgm:pt modelId="{6E317CD4-371A-45DF-A99C-DA58BE796E35}" type="parTrans" cxnId="{A624C446-7B67-45BA-98D9-127FEB52E16C}">
      <dgm:prSet/>
      <dgm:spPr/>
      <dgm:t>
        <a:bodyPr/>
        <a:lstStyle/>
        <a:p>
          <a:endParaRPr lang="en-IN"/>
        </a:p>
      </dgm:t>
    </dgm:pt>
    <dgm:pt modelId="{2CB5B652-0B21-4B3A-88A7-827295E831B1}" type="sibTrans" cxnId="{A624C446-7B67-45BA-98D9-127FEB52E16C}">
      <dgm:prSet/>
      <dgm:spPr/>
      <dgm:t>
        <a:bodyPr/>
        <a:lstStyle/>
        <a:p>
          <a:endParaRPr lang="en-IN"/>
        </a:p>
      </dgm:t>
    </dgm:pt>
    <dgm:pt modelId="{3948A162-7918-443B-BAC2-626932C2C4D8}">
      <dgm:prSet/>
      <dgm:spPr/>
      <dgm:t>
        <a:bodyPr/>
        <a:lstStyle/>
        <a:p>
          <a:r>
            <a:rPr lang="en-IN"/>
            <a:t>Memory computation</a:t>
          </a:r>
        </a:p>
      </dgm:t>
    </dgm:pt>
    <dgm:pt modelId="{7B9CC79E-6C19-448F-A3D7-A484B396E553}" type="parTrans" cxnId="{1021E91A-3E31-4788-818B-1773E5A27ED9}">
      <dgm:prSet/>
      <dgm:spPr/>
      <dgm:t>
        <a:bodyPr/>
        <a:lstStyle/>
        <a:p>
          <a:endParaRPr lang="en-IN"/>
        </a:p>
      </dgm:t>
    </dgm:pt>
    <dgm:pt modelId="{9991C607-CE72-4E00-AC60-4B37C8F2932F}" type="sibTrans" cxnId="{1021E91A-3E31-4788-818B-1773E5A27ED9}">
      <dgm:prSet/>
      <dgm:spPr/>
      <dgm:t>
        <a:bodyPr/>
        <a:lstStyle/>
        <a:p>
          <a:endParaRPr lang="en-IN"/>
        </a:p>
      </dgm:t>
    </dgm:pt>
    <dgm:pt modelId="{FF8A7CF2-B25C-452F-BDD8-25B474ABEA79}">
      <dgm:prSet/>
      <dgm:spPr/>
      <dgm:t>
        <a:bodyPr/>
        <a:lstStyle/>
        <a:p>
          <a:r>
            <a:rPr lang="en-IN" dirty="0"/>
            <a:t>Advanced analytics</a:t>
          </a:r>
        </a:p>
      </dgm:t>
    </dgm:pt>
    <dgm:pt modelId="{EAD48CAA-42E6-4AA2-B5B1-F2513CE1CF99}" type="parTrans" cxnId="{50112ACA-9EE0-456E-AACE-4A4DAFE2361C}">
      <dgm:prSet/>
      <dgm:spPr/>
      <dgm:t>
        <a:bodyPr/>
        <a:lstStyle/>
        <a:p>
          <a:endParaRPr lang="en-IN"/>
        </a:p>
      </dgm:t>
    </dgm:pt>
    <dgm:pt modelId="{D90E52B1-183B-4F66-BE68-2EAD8B40A045}" type="sibTrans" cxnId="{50112ACA-9EE0-456E-AACE-4A4DAFE2361C}">
      <dgm:prSet/>
      <dgm:spPr/>
      <dgm:t>
        <a:bodyPr/>
        <a:lstStyle/>
        <a:p>
          <a:endParaRPr lang="en-IN"/>
        </a:p>
      </dgm:t>
    </dgm:pt>
    <dgm:pt modelId="{5E4D36FC-379F-4C3D-9157-77EA20AE854C}">
      <dgm:prSet/>
      <dgm:spPr/>
      <dgm:t>
        <a:bodyPr/>
        <a:lstStyle/>
        <a:p>
          <a:r>
            <a:rPr lang="en-GB" dirty="0"/>
            <a:t>Scalable</a:t>
          </a:r>
          <a:endParaRPr lang="en-IN" dirty="0"/>
        </a:p>
      </dgm:t>
    </dgm:pt>
    <dgm:pt modelId="{BD5673CA-8AC6-4247-BD59-F2009E597D45}" type="parTrans" cxnId="{6ADD4B20-C6AB-4D73-951E-E06E25E67352}">
      <dgm:prSet/>
      <dgm:spPr/>
      <dgm:t>
        <a:bodyPr/>
        <a:lstStyle/>
        <a:p>
          <a:endParaRPr lang="en-IN"/>
        </a:p>
      </dgm:t>
    </dgm:pt>
    <dgm:pt modelId="{2D56B72E-2336-42E6-BB30-B40D38033B05}" type="sibTrans" cxnId="{6ADD4B20-C6AB-4D73-951E-E06E25E67352}">
      <dgm:prSet/>
      <dgm:spPr/>
      <dgm:t>
        <a:bodyPr/>
        <a:lstStyle/>
        <a:p>
          <a:endParaRPr lang="en-IN"/>
        </a:p>
      </dgm:t>
    </dgm:pt>
    <dgm:pt modelId="{81B2F376-B71B-4196-8E21-55935508C590}" type="pres">
      <dgm:prSet presAssocID="{C351D8A8-26C6-4E3E-9F9C-C40A4653FFAE}" presName="rootnode" presStyleCnt="0">
        <dgm:presLayoutVars>
          <dgm:chMax/>
          <dgm:chPref/>
          <dgm:dir/>
          <dgm:animLvl val="lvl"/>
        </dgm:presLayoutVars>
      </dgm:prSet>
      <dgm:spPr/>
    </dgm:pt>
    <dgm:pt modelId="{D2CF4E4C-8F67-47E5-B80E-DB9D9075F60C}" type="pres">
      <dgm:prSet presAssocID="{5E4D36FC-379F-4C3D-9157-77EA20AE854C}" presName="composite" presStyleCnt="0"/>
      <dgm:spPr/>
    </dgm:pt>
    <dgm:pt modelId="{29F671C8-0883-4C83-9057-EAF885F2A1DD}" type="pres">
      <dgm:prSet presAssocID="{5E4D36FC-379F-4C3D-9157-77EA20AE854C}" presName="LShape" presStyleLbl="alignNode1" presStyleIdx="0" presStyleCnt="25"/>
      <dgm:spPr/>
    </dgm:pt>
    <dgm:pt modelId="{FAE93C70-8A7A-427C-BBCF-7A0F6D7D13AD}" type="pres">
      <dgm:prSet presAssocID="{5E4D36FC-379F-4C3D-9157-77EA20AE854C}" presName="ParentText" presStyleLbl="revTx" presStyleIdx="0" presStyleCnt="13">
        <dgm:presLayoutVars>
          <dgm:chMax val="0"/>
          <dgm:chPref val="0"/>
          <dgm:bulletEnabled val="1"/>
        </dgm:presLayoutVars>
      </dgm:prSet>
      <dgm:spPr/>
    </dgm:pt>
    <dgm:pt modelId="{35F866B4-587E-40A6-B27C-004B19182B61}" type="pres">
      <dgm:prSet presAssocID="{5E4D36FC-379F-4C3D-9157-77EA20AE854C}" presName="Triangle" presStyleLbl="alignNode1" presStyleIdx="1" presStyleCnt="25"/>
      <dgm:spPr/>
    </dgm:pt>
    <dgm:pt modelId="{BC28D700-0A0B-4EA0-B398-0CE1CDFE7952}" type="pres">
      <dgm:prSet presAssocID="{2D56B72E-2336-42E6-BB30-B40D38033B05}" presName="sibTrans" presStyleCnt="0"/>
      <dgm:spPr/>
    </dgm:pt>
    <dgm:pt modelId="{BBEB2829-ED2F-401D-8892-784AA4B42160}" type="pres">
      <dgm:prSet presAssocID="{2D56B72E-2336-42E6-BB30-B40D38033B05}" presName="space" presStyleCnt="0"/>
      <dgm:spPr/>
    </dgm:pt>
    <dgm:pt modelId="{4E05BCE8-280F-4ADD-A903-6CE403694DD3}" type="pres">
      <dgm:prSet presAssocID="{ECFA00D7-B95B-4E60-9B7A-BE7281A1B283}" presName="composite" presStyleCnt="0"/>
      <dgm:spPr/>
    </dgm:pt>
    <dgm:pt modelId="{601A15DF-F6BC-402F-90CD-C2FA4BD045B2}" type="pres">
      <dgm:prSet presAssocID="{ECFA00D7-B95B-4E60-9B7A-BE7281A1B283}" presName="LShape" presStyleLbl="alignNode1" presStyleIdx="2" presStyleCnt="25"/>
      <dgm:spPr/>
    </dgm:pt>
    <dgm:pt modelId="{1332A43E-6F94-44F0-AC3B-D26D012ED88C}" type="pres">
      <dgm:prSet presAssocID="{ECFA00D7-B95B-4E60-9B7A-BE7281A1B283}" presName="ParentText" presStyleLbl="revTx" presStyleIdx="1" presStyleCnt="13">
        <dgm:presLayoutVars>
          <dgm:chMax val="0"/>
          <dgm:chPref val="0"/>
          <dgm:bulletEnabled val="1"/>
        </dgm:presLayoutVars>
      </dgm:prSet>
      <dgm:spPr/>
    </dgm:pt>
    <dgm:pt modelId="{F58B8B61-F67C-467D-987A-B001CB36ABC0}" type="pres">
      <dgm:prSet presAssocID="{ECFA00D7-B95B-4E60-9B7A-BE7281A1B283}" presName="Triangle" presStyleLbl="alignNode1" presStyleIdx="3" presStyleCnt="25"/>
      <dgm:spPr/>
    </dgm:pt>
    <dgm:pt modelId="{59393BC0-61CB-4948-8599-A30A58BF6D1F}" type="pres">
      <dgm:prSet presAssocID="{FE1A2ECF-6257-411B-98F3-70D900C11C98}" presName="sibTrans" presStyleCnt="0"/>
      <dgm:spPr/>
    </dgm:pt>
    <dgm:pt modelId="{1D6D7163-4AE9-4BFA-970F-66D37076322C}" type="pres">
      <dgm:prSet presAssocID="{FE1A2ECF-6257-411B-98F3-70D900C11C98}" presName="space" presStyleCnt="0"/>
      <dgm:spPr/>
    </dgm:pt>
    <dgm:pt modelId="{1A2634C5-6F4D-4448-963F-513FF68A3D98}" type="pres">
      <dgm:prSet presAssocID="{B68AD961-464D-47CA-9E7B-618A962040C6}" presName="composite" presStyleCnt="0"/>
      <dgm:spPr/>
    </dgm:pt>
    <dgm:pt modelId="{9E4A5B04-87CB-4507-A836-FA2A7E9ACFA9}" type="pres">
      <dgm:prSet presAssocID="{B68AD961-464D-47CA-9E7B-618A962040C6}" presName="LShape" presStyleLbl="alignNode1" presStyleIdx="4" presStyleCnt="25"/>
      <dgm:spPr/>
    </dgm:pt>
    <dgm:pt modelId="{F8A4FF07-B78D-4825-9372-6AFA97B9A95E}" type="pres">
      <dgm:prSet presAssocID="{B68AD961-464D-47CA-9E7B-618A962040C6}" presName="ParentText" presStyleLbl="revTx" presStyleIdx="2" presStyleCnt="13">
        <dgm:presLayoutVars>
          <dgm:chMax val="0"/>
          <dgm:chPref val="0"/>
          <dgm:bulletEnabled val="1"/>
        </dgm:presLayoutVars>
      </dgm:prSet>
      <dgm:spPr/>
    </dgm:pt>
    <dgm:pt modelId="{9AE4FBC5-40D8-45E3-8E49-1C03D20B22BA}" type="pres">
      <dgm:prSet presAssocID="{B68AD961-464D-47CA-9E7B-618A962040C6}" presName="Triangle" presStyleLbl="alignNode1" presStyleIdx="5" presStyleCnt="25"/>
      <dgm:spPr/>
    </dgm:pt>
    <dgm:pt modelId="{E78C2477-25BF-4DF3-8A39-10655409579E}" type="pres">
      <dgm:prSet presAssocID="{E53BE53C-E6AC-44CA-90C0-DFDDE0213C95}" presName="sibTrans" presStyleCnt="0"/>
      <dgm:spPr/>
    </dgm:pt>
    <dgm:pt modelId="{186A8B49-0751-42A1-BACC-18F6407DC44D}" type="pres">
      <dgm:prSet presAssocID="{E53BE53C-E6AC-44CA-90C0-DFDDE0213C95}" presName="space" presStyleCnt="0"/>
      <dgm:spPr/>
    </dgm:pt>
    <dgm:pt modelId="{4604524A-E5B5-4846-869E-6409BC517244}" type="pres">
      <dgm:prSet presAssocID="{D7AACD5E-267D-4558-A6E4-FED7437E7253}" presName="composite" presStyleCnt="0"/>
      <dgm:spPr/>
    </dgm:pt>
    <dgm:pt modelId="{632B997A-BFEC-4F8D-8B97-CF310CEC5E0A}" type="pres">
      <dgm:prSet presAssocID="{D7AACD5E-267D-4558-A6E4-FED7437E7253}" presName="LShape" presStyleLbl="alignNode1" presStyleIdx="6" presStyleCnt="25"/>
      <dgm:spPr/>
    </dgm:pt>
    <dgm:pt modelId="{C7E512D9-0B1C-4F3A-8EFE-3C29E0D86F9C}" type="pres">
      <dgm:prSet presAssocID="{D7AACD5E-267D-4558-A6E4-FED7437E7253}" presName="ParentText" presStyleLbl="revTx" presStyleIdx="3" presStyleCnt="13">
        <dgm:presLayoutVars>
          <dgm:chMax val="0"/>
          <dgm:chPref val="0"/>
          <dgm:bulletEnabled val="1"/>
        </dgm:presLayoutVars>
      </dgm:prSet>
      <dgm:spPr/>
    </dgm:pt>
    <dgm:pt modelId="{359BDC26-6CE2-4C03-9033-40FE57615CD5}" type="pres">
      <dgm:prSet presAssocID="{D7AACD5E-267D-4558-A6E4-FED7437E7253}" presName="Triangle" presStyleLbl="alignNode1" presStyleIdx="7" presStyleCnt="25"/>
      <dgm:spPr/>
    </dgm:pt>
    <dgm:pt modelId="{098A3A41-E82F-4292-B418-E77ADB03B6A9}" type="pres">
      <dgm:prSet presAssocID="{02EFC39A-A7C8-4A9A-AD34-32B8132C7597}" presName="sibTrans" presStyleCnt="0"/>
      <dgm:spPr/>
    </dgm:pt>
    <dgm:pt modelId="{272E54E0-D28D-43F7-B9FA-9AAB045BCBF4}" type="pres">
      <dgm:prSet presAssocID="{02EFC39A-A7C8-4A9A-AD34-32B8132C7597}" presName="space" presStyleCnt="0"/>
      <dgm:spPr/>
    </dgm:pt>
    <dgm:pt modelId="{68F3F498-A98D-4107-9650-5FB4ECFB3D98}" type="pres">
      <dgm:prSet presAssocID="{C0DCE490-0E6C-4468-AD00-7FE3195D1602}" presName="composite" presStyleCnt="0"/>
      <dgm:spPr/>
    </dgm:pt>
    <dgm:pt modelId="{A7F1D702-9CD5-4FD2-9ED1-6FE37DD28C18}" type="pres">
      <dgm:prSet presAssocID="{C0DCE490-0E6C-4468-AD00-7FE3195D1602}" presName="LShape" presStyleLbl="alignNode1" presStyleIdx="8" presStyleCnt="25"/>
      <dgm:spPr/>
    </dgm:pt>
    <dgm:pt modelId="{67CCB7CB-13FB-4755-B706-E8ED6B91FC73}" type="pres">
      <dgm:prSet presAssocID="{C0DCE490-0E6C-4468-AD00-7FE3195D1602}" presName="ParentText" presStyleLbl="revTx" presStyleIdx="4" presStyleCnt="13">
        <dgm:presLayoutVars>
          <dgm:chMax val="0"/>
          <dgm:chPref val="0"/>
          <dgm:bulletEnabled val="1"/>
        </dgm:presLayoutVars>
      </dgm:prSet>
      <dgm:spPr/>
    </dgm:pt>
    <dgm:pt modelId="{D7C5739B-17D7-48D8-B625-51D1578C3911}" type="pres">
      <dgm:prSet presAssocID="{C0DCE490-0E6C-4468-AD00-7FE3195D1602}" presName="Triangle" presStyleLbl="alignNode1" presStyleIdx="9" presStyleCnt="25"/>
      <dgm:spPr/>
    </dgm:pt>
    <dgm:pt modelId="{DBDE7707-3625-4E3F-9662-731A52ABDE56}" type="pres">
      <dgm:prSet presAssocID="{D16F5A7D-C516-43AE-BD5D-FDDC747BCD5D}" presName="sibTrans" presStyleCnt="0"/>
      <dgm:spPr/>
    </dgm:pt>
    <dgm:pt modelId="{358029E5-79E9-4EFD-A653-0F49E79B0D7A}" type="pres">
      <dgm:prSet presAssocID="{D16F5A7D-C516-43AE-BD5D-FDDC747BCD5D}" presName="space" presStyleCnt="0"/>
      <dgm:spPr/>
    </dgm:pt>
    <dgm:pt modelId="{0E3C17DB-1310-415E-970F-ED6CCC4CEDD5}" type="pres">
      <dgm:prSet presAssocID="{07510D70-C72D-45ED-BAC4-3B03AD3A9913}" presName="composite" presStyleCnt="0"/>
      <dgm:spPr/>
    </dgm:pt>
    <dgm:pt modelId="{4F49974D-A790-47EC-8DD9-30525585D26D}" type="pres">
      <dgm:prSet presAssocID="{07510D70-C72D-45ED-BAC4-3B03AD3A9913}" presName="LShape" presStyleLbl="alignNode1" presStyleIdx="10" presStyleCnt="25"/>
      <dgm:spPr/>
    </dgm:pt>
    <dgm:pt modelId="{DED8DE27-1A47-4D7A-9298-8761679EC07D}" type="pres">
      <dgm:prSet presAssocID="{07510D70-C72D-45ED-BAC4-3B03AD3A9913}" presName="ParentText" presStyleLbl="revTx" presStyleIdx="5" presStyleCnt="13">
        <dgm:presLayoutVars>
          <dgm:chMax val="0"/>
          <dgm:chPref val="0"/>
          <dgm:bulletEnabled val="1"/>
        </dgm:presLayoutVars>
      </dgm:prSet>
      <dgm:spPr/>
    </dgm:pt>
    <dgm:pt modelId="{7E78E880-A9F0-4A70-BD2E-038AC1C40E97}" type="pres">
      <dgm:prSet presAssocID="{07510D70-C72D-45ED-BAC4-3B03AD3A9913}" presName="Triangle" presStyleLbl="alignNode1" presStyleIdx="11" presStyleCnt="25"/>
      <dgm:spPr/>
    </dgm:pt>
    <dgm:pt modelId="{77B31FC7-BF97-4D8E-B8BE-56A22CED8553}" type="pres">
      <dgm:prSet presAssocID="{46A9C13E-10EF-4CB0-AB4A-AAF8F78D6775}" presName="sibTrans" presStyleCnt="0"/>
      <dgm:spPr/>
    </dgm:pt>
    <dgm:pt modelId="{56CA6EC7-FF55-44AE-9AEC-8D4A335AB5DC}" type="pres">
      <dgm:prSet presAssocID="{46A9C13E-10EF-4CB0-AB4A-AAF8F78D6775}" presName="space" presStyleCnt="0"/>
      <dgm:spPr/>
    </dgm:pt>
    <dgm:pt modelId="{97098E54-9B51-4E99-B0C5-B0815312191D}" type="pres">
      <dgm:prSet presAssocID="{9733B3DC-193B-4A15-A3D2-03B286F0E7CE}" presName="composite" presStyleCnt="0"/>
      <dgm:spPr/>
    </dgm:pt>
    <dgm:pt modelId="{7425A242-D0B4-4280-8AFB-3B867CE8D7C4}" type="pres">
      <dgm:prSet presAssocID="{9733B3DC-193B-4A15-A3D2-03B286F0E7CE}" presName="LShape" presStyleLbl="alignNode1" presStyleIdx="12" presStyleCnt="25"/>
      <dgm:spPr/>
    </dgm:pt>
    <dgm:pt modelId="{02F61574-85A6-49FD-B740-526B5C903F74}" type="pres">
      <dgm:prSet presAssocID="{9733B3DC-193B-4A15-A3D2-03B286F0E7CE}" presName="ParentText" presStyleLbl="revTx" presStyleIdx="6" presStyleCnt="13">
        <dgm:presLayoutVars>
          <dgm:chMax val="0"/>
          <dgm:chPref val="0"/>
          <dgm:bulletEnabled val="1"/>
        </dgm:presLayoutVars>
      </dgm:prSet>
      <dgm:spPr/>
    </dgm:pt>
    <dgm:pt modelId="{E3FC4914-8A5D-470F-8B93-9209C2A22056}" type="pres">
      <dgm:prSet presAssocID="{9733B3DC-193B-4A15-A3D2-03B286F0E7CE}" presName="Triangle" presStyleLbl="alignNode1" presStyleIdx="13" presStyleCnt="25"/>
      <dgm:spPr/>
    </dgm:pt>
    <dgm:pt modelId="{712BDCB3-9FB4-4209-99F9-DE8C1F2CEC29}" type="pres">
      <dgm:prSet presAssocID="{69F46B1A-B044-473D-BCE1-190B7115B7B3}" presName="sibTrans" presStyleCnt="0"/>
      <dgm:spPr/>
    </dgm:pt>
    <dgm:pt modelId="{8F1491C9-61C8-4913-B3C9-45F7D1502041}" type="pres">
      <dgm:prSet presAssocID="{69F46B1A-B044-473D-BCE1-190B7115B7B3}" presName="space" presStyleCnt="0"/>
      <dgm:spPr/>
    </dgm:pt>
    <dgm:pt modelId="{A4380061-8533-4F0E-BD53-C989F27D6DDA}" type="pres">
      <dgm:prSet presAssocID="{B99ED1D0-4D95-4A5C-993B-166008310CCA}" presName="composite" presStyleCnt="0"/>
      <dgm:spPr/>
    </dgm:pt>
    <dgm:pt modelId="{12527AAE-8357-49F3-920E-336A6B7A30B3}" type="pres">
      <dgm:prSet presAssocID="{B99ED1D0-4D95-4A5C-993B-166008310CCA}" presName="LShape" presStyleLbl="alignNode1" presStyleIdx="14" presStyleCnt="25"/>
      <dgm:spPr/>
    </dgm:pt>
    <dgm:pt modelId="{8425F1DE-71A4-455B-9DD9-E00A4CA46C00}" type="pres">
      <dgm:prSet presAssocID="{B99ED1D0-4D95-4A5C-993B-166008310CCA}" presName="ParentText" presStyleLbl="revTx" presStyleIdx="7" presStyleCnt="13">
        <dgm:presLayoutVars>
          <dgm:chMax val="0"/>
          <dgm:chPref val="0"/>
          <dgm:bulletEnabled val="1"/>
        </dgm:presLayoutVars>
      </dgm:prSet>
      <dgm:spPr/>
    </dgm:pt>
    <dgm:pt modelId="{92E4315A-5421-4F49-881F-33475965883B}" type="pres">
      <dgm:prSet presAssocID="{B99ED1D0-4D95-4A5C-993B-166008310CCA}" presName="Triangle" presStyleLbl="alignNode1" presStyleIdx="15" presStyleCnt="25"/>
      <dgm:spPr/>
    </dgm:pt>
    <dgm:pt modelId="{D7B909F6-FAD4-483F-A16B-C489E511A548}" type="pres">
      <dgm:prSet presAssocID="{D111F2A2-962E-4437-8B9F-624DF69DDFC7}" presName="sibTrans" presStyleCnt="0"/>
      <dgm:spPr/>
    </dgm:pt>
    <dgm:pt modelId="{B2CDED37-2393-4A07-9DB4-6A14D923D585}" type="pres">
      <dgm:prSet presAssocID="{D111F2A2-962E-4437-8B9F-624DF69DDFC7}" presName="space" presStyleCnt="0"/>
      <dgm:spPr/>
    </dgm:pt>
    <dgm:pt modelId="{275B3E37-AB04-4976-8E4C-4CB0276CE4B6}" type="pres">
      <dgm:prSet presAssocID="{AB2EAC92-0F05-43C0-95EC-95787E86C160}" presName="composite" presStyleCnt="0"/>
      <dgm:spPr/>
    </dgm:pt>
    <dgm:pt modelId="{56634054-F7AB-4F24-8990-4CF193673501}" type="pres">
      <dgm:prSet presAssocID="{AB2EAC92-0F05-43C0-95EC-95787E86C160}" presName="LShape" presStyleLbl="alignNode1" presStyleIdx="16" presStyleCnt="25"/>
      <dgm:spPr/>
    </dgm:pt>
    <dgm:pt modelId="{2B66BD25-D3A5-4BD0-92E3-B88A3B82113F}" type="pres">
      <dgm:prSet presAssocID="{AB2EAC92-0F05-43C0-95EC-95787E86C160}" presName="ParentText" presStyleLbl="revTx" presStyleIdx="8" presStyleCnt="13">
        <dgm:presLayoutVars>
          <dgm:chMax val="0"/>
          <dgm:chPref val="0"/>
          <dgm:bulletEnabled val="1"/>
        </dgm:presLayoutVars>
      </dgm:prSet>
      <dgm:spPr/>
    </dgm:pt>
    <dgm:pt modelId="{2E9540E5-551E-4F63-8202-DC5A792D4F87}" type="pres">
      <dgm:prSet presAssocID="{AB2EAC92-0F05-43C0-95EC-95787E86C160}" presName="Triangle" presStyleLbl="alignNode1" presStyleIdx="17" presStyleCnt="25"/>
      <dgm:spPr/>
    </dgm:pt>
    <dgm:pt modelId="{770F4CF4-233C-4D9B-9AB8-DB0CACFBDAB8}" type="pres">
      <dgm:prSet presAssocID="{CFD26BA3-B4DB-4073-A130-1715EEBC736A}" presName="sibTrans" presStyleCnt="0"/>
      <dgm:spPr/>
    </dgm:pt>
    <dgm:pt modelId="{0B7733DD-F97A-4A2C-B251-C519EDE5A245}" type="pres">
      <dgm:prSet presAssocID="{CFD26BA3-B4DB-4073-A130-1715EEBC736A}" presName="space" presStyleCnt="0"/>
      <dgm:spPr/>
    </dgm:pt>
    <dgm:pt modelId="{FB3196E1-620E-43FF-8455-D0AED365CC6D}" type="pres">
      <dgm:prSet presAssocID="{6BD3FD92-3CF9-4E8A-9D80-9EA190C6655F}" presName="composite" presStyleCnt="0"/>
      <dgm:spPr/>
    </dgm:pt>
    <dgm:pt modelId="{CBAC4233-2752-4B62-9479-17CE3C3435CC}" type="pres">
      <dgm:prSet presAssocID="{6BD3FD92-3CF9-4E8A-9D80-9EA190C6655F}" presName="LShape" presStyleLbl="alignNode1" presStyleIdx="18" presStyleCnt="25"/>
      <dgm:spPr/>
    </dgm:pt>
    <dgm:pt modelId="{4362F900-5DF7-4BEB-91A3-5D56E0AB0846}" type="pres">
      <dgm:prSet presAssocID="{6BD3FD92-3CF9-4E8A-9D80-9EA190C6655F}" presName="ParentText" presStyleLbl="revTx" presStyleIdx="9" presStyleCnt="13">
        <dgm:presLayoutVars>
          <dgm:chMax val="0"/>
          <dgm:chPref val="0"/>
          <dgm:bulletEnabled val="1"/>
        </dgm:presLayoutVars>
      </dgm:prSet>
      <dgm:spPr/>
    </dgm:pt>
    <dgm:pt modelId="{4DE355BB-27CD-4368-AF20-10636B04C0BE}" type="pres">
      <dgm:prSet presAssocID="{6BD3FD92-3CF9-4E8A-9D80-9EA190C6655F}" presName="Triangle" presStyleLbl="alignNode1" presStyleIdx="19" presStyleCnt="25"/>
      <dgm:spPr/>
    </dgm:pt>
    <dgm:pt modelId="{42310436-4C62-4E0E-91D2-E3F84DD1E58B}" type="pres">
      <dgm:prSet presAssocID="{45D6E128-71F3-43F7-B2B5-2FBC2077ACDC}" presName="sibTrans" presStyleCnt="0"/>
      <dgm:spPr/>
    </dgm:pt>
    <dgm:pt modelId="{595604C5-4DAA-4EE1-AA9A-A4538259A70B}" type="pres">
      <dgm:prSet presAssocID="{45D6E128-71F3-43F7-B2B5-2FBC2077ACDC}" presName="space" presStyleCnt="0"/>
      <dgm:spPr/>
    </dgm:pt>
    <dgm:pt modelId="{1ABDCAEB-2193-486E-AFA6-4A9489B601DC}" type="pres">
      <dgm:prSet presAssocID="{D5A4DD89-5765-40BA-BE6F-76203EA0D8C8}" presName="composite" presStyleCnt="0"/>
      <dgm:spPr/>
    </dgm:pt>
    <dgm:pt modelId="{C2E42D66-0EEE-4F3A-B69C-A1EAD903D7CD}" type="pres">
      <dgm:prSet presAssocID="{D5A4DD89-5765-40BA-BE6F-76203EA0D8C8}" presName="LShape" presStyleLbl="alignNode1" presStyleIdx="20" presStyleCnt="25"/>
      <dgm:spPr/>
    </dgm:pt>
    <dgm:pt modelId="{B6599E06-B2EF-4DD0-934F-71AF0F64330E}" type="pres">
      <dgm:prSet presAssocID="{D5A4DD89-5765-40BA-BE6F-76203EA0D8C8}" presName="ParentText" presStyleLbl="revTx" presStyleIdx="10" presStyleCnt="13">
        <dgm:presLayoutVars>
          <dgm:chMax val="0"/>
          <dgm:chPref val="0"/>
          <dgm:bulletEnabled val="1"/>
        </dgm:presLayoutVars>
      </dgm:prSet>
      <dgm:spPr/>
    </dgm:pt>
    <dgm:pt modelId="{480587BE-1E98-43BD-B4CD-DD863A4E9B63}" type="pres">
      <dgm:prSet presAssocID="{D5A4DD89-5765-40BA-BE6F-76203EA0D8C8}" presName="Triangle" presStyleLbl="alignNode1" presStyleIdx="21" presStyleCnt="25"/>
      <dgm:spPr/>
    </dgm:pt>
    <dgm:pt modelId="{D9C6E396-9144-4560-B13E-888B9D496712}" type="pres">
      <dgm:prSet presAssocID="{2CB5B652-0B21-4B3A-88A7-827295E831B1}" presName="sibTrans" presStyleCnt="0"/>
      <dgm:spPr/>
    </dgm:pt>
    <dgm:pt modelId="{E9766368-5A74-4B78-B67F-A7F9BF4E6DF1}" type="pres">
      <dgm:prSet presAssocID="{2CB5B652-0B21-4B3A-88A7-827295E831B1}" presName="space" presStyleCnt="0"/>
      <dgm:spPr/>
    </dgm:pt>
    <dgm:pt modelId="{A01C842F-19B6-4E51-A8D5-959885FD0AF0}" type="pres">
      <dgm:prSet presAssocID="{3948A162-7918-443B-BAC2-626932C2C4D8}" presName="composite" presStyleCnt="0"/>
      <dgm:spPr/>
    </dgm:pt>
    <dgm:pt modelId="{7417D8DB-8548-417D-8E8B-EB47F55B489C}" type="pres">
      <dgm:prSet presAssocID="{3948A162-7918-443B-BAC2-626932C2C4D8}" presName="LShape" presStyleLbl="alignNode1" presStyleIdx="22" presStyleCnt="25"/>
      <dgm:spPr/>
    </dgm:pt>
    <dgm:pt modelId="{FA356322-C2F5-4C5B-A020-8E275608CF37}" type="pres">
      <dgm:prSet presAssocID="{3948A162-7918-443B-BAC2-626932C2C4D8}" presName="ParentText" presStyleLbl="revTx" presStyleIdx="11" presStyleCnt="13">
        <dgm:presLayoutVars>
          <dgm:chMax val="0"/>
          <dgm:chPref val="0"/>
          <dgm:bulletEnabled val="1"/>
        </dgm:presLayoutVars>
      </dgm:prSet>
      <dgm:spPr/>
    </dgm:pt>
    <dgm:pt modelId="{98FCD03F-16D6-4192-B0C8-F840C1C4AE7F}" type="pres">
      <dgm:prSet presAssocID="{3948A162-7918-443B-BAC2-626932C2C4D8}" presName="Triangle" presStyleLbl="alignNode1" presStyleIdx="23" presStyleCnt="25"/>
      <dgm:spPr/>
    </dgm:pt>
    <dgm:pt modelId="{0BB1F043-9C83-4CC3-9D28-461E08D1F096}" type="pres">
      <dgm:prSet presAssocID="{9991C607-CE72-4E00-AC60-4B37C8F2932F}" presName="sibTrans" presStyleCnt="0"/>
      <dgm:spPr/>
    </dgm:pt>
    <dgm:pt modelId="{6C13076B-A196-46EA-AFFB-08F7372993D4}" type="pres">
      <dgm:prSet presAssocID="{9991C607-CE72-4E00-AC60-4B37C8F2932F}" presName="space" presStyleCnt="0"/>
      <dgm:spPr/>
    </dgm:pt>
    <dgm:pt modelId="{49F4D261-7C1E-48D6-AB12-978DE9D57D81}" type="pres">
      <dgm:prSet presAssocID="{FF8A7CF2-B25C-452F-BDD8-25B474ABEA79}" presName="composite" presStyleCnt="0"/>
      <dgm:spPr/>
    </dgm:pt>
    <dgm:pt modelId="{E46715EA-D7F4-4A77-AF43-EDEA6067648E}" type="pres">
      <dgm:prSet presAssocID="{FF8A7CF2-B25C-452F-BDD8-25B474ABEA79}" presName="LShape" presStyleLbl="alignNode1" presStyleIdx="24" presStyleCnt="25"/>
      <dgm:spPr/>
    </dgm:pt>
    <dgm:pt modelId="{60BE809A-4A52-4705-B91D-45D7E56CC574}" type="pres">
      <dgm:prSet presAssocID="{FF8A7CF2-B25C-452F-BDD8-25B474ABEA79}" presName="ParentText" presStyleLbl="revTx" presStyleIdx="12" presStyleCnt="13">
        <dgm:presLayoutVars>
          <dgm:chMax val="0"/>
          <dgm:chPref val="0"/>
          <dgm:bulletEnabled val="1"/>
        </dgm:presLayoutVars>
      </dgm:prSet>
      <dgm:spPr/>
    </dgm:pt>
  </dgm:ptLst>
  <dgm:cxnLst>
    <dgm:cxn modelId="{1661C007-5E0A-4650-AA02-B0ABBAF67427}" type="presOf" srcId="{C0DCE490-0E6C-4468-AD00-7FE3195D1602}" destId="{67CCB7CB-13FB-4755-B706-E8ED6B91FC73}" srcOrd="0" destOrd="0" presId="urn:microsoft.com/office/officeart/2009/3/layout/StepUpProcess"/>
    <dgm:cxn modelId="{6F1E970F-EF6B-4F01-A66A-BEAF0D378FAA}" srcId="{C351D8A8-26C6-4E3E-9F9C-C40A4653FFAE}" destId="{9733B3DC-193B-4A15-A3D2-03B286F0E7CE}" srcOrd="6" destOrd="0" parTransId="{9ECEFDE7-E744-4B20-9A8B-1589875B3C91}" sibTransId="{69F46B1A-B044-473D-BCE1-190B7115B7B3}"/>
    <dgm:cxn modelId="{607DE111-7698-4EF8-8989-5CC7EE012860}" srcId="{C351D8A8-26C6-4E3E-9F9C-C40A4653FFAE}" destId="{B68AD961-464D-47CA-9E7B-618A962040C6}" srcOrd="2" destOrd="0" parTransId="{417026E0-FE47-46C3-8853-514618F5A981}" sibTransId="{E53BE53C-E6AC-44CA-90C0-DFDDE0213C95}"/>
    <dgm:cxn modelId="{84620813-1711-42FE-AF31-56124973FE36}" srcId="{C351D8A8-26C6-4E3E-9F9C-C40A4653FFAE}" destId="{D7AACD5E-267D-4558-A6E4-FED7437E7253}" srcOrd="3" destOrd="0" parTransId="{A92A27BC-8F88-4F18-82FF-67C655BA4A60}" sibTransId="{02EFC39A-A7C8-4A9A-AD34-32B8132C7597}"/>
    <dgm:cxn modelId="{88864A16-9D3E-406B-9FE5-8C43889CF65F}" type="presOf" srcId="{3948A162-7918-443B-BAC2-626932C2C4D8}" destId="{FA356322-C2F5-4C5B-A020-8E275608CF37}" srcOrd="0" destOrd="0" presId="urn:microsoft.com/office/officeart/2009/3/layout/StepUpProcess"/>
    <dgm:cxn modelId="{8541C617-794C-4DDF-B39E-24475255E584}" type="presOf" srcId="{07510D70-C72D-45ED-BAC4-3B03AD3A9913}" destId="{DED8DE27-1A47-4D7A-9298-8761679EC07D}" srcOrd="0" destOrd="0" presId="urn:microsoft.com/office/officeart/2009/3/layout/StepUpProcess"/>
    <dgm:cxn modelId="{1021E91A-3E31-4788-818B-1773E5A27ED9}" srcId="{C351D8A8-26C6-4E3E-9F9C-C40A4653FFAE}" destId="{3948A162-7918-443B-BAC2-626932C2C4D8}" srcOrd="11" destOrd="0" parTransId="{7B9CC79E-6C19-448F-A3D7-A484B396E553}" sibTransId="{9991C607-CE72-4E00-AC60-4B37C8F2932F}"/>
    <dgm:cxn modelId="{6ADD4B20-C6AB-4D73-951E-E06E25E67352}" srcId="{C351D8A8-26C6-4E3E-9F9C-C40A4653FFAE}" destId="{5E4D36FC-379F-4C3D-9157-77EA20AE854C}" srcOrd="0" destOrd="0" parTransId="{BD5673CA-8AC6-4247-BD59-F2009E597D45}" sibTransId="{2D56B72E-2336-42E6-BB30-B40D38033B05}"/>
    <dgm:cxn modelId="{2B203A35-5436-4B75-A80D-BCCAED5199CA}" type="presOf" srcId="{B99ED1D0-4D95-4A5C-993B-166008310CCA}" destId="{8425F1DE-71A4-455B-9DD9-E00A4CA46C00}" srcOrd="0" destOrd="0" presId="urn:microsoft.com/office/officeart/2009/3/layout/StepUpProcess"/>
    <dgm:cxn modelId="{A624C446-7B67-45BA-98D9-127FEB52E16C}" srcId="{C351D8A8-26C6-4E3E-9F9C-C40A4653FFAE}" destId="{D5A4DD89-5765-40BA-BE6F-76203EA0D8C8}" srcOrd="10" destOrd="0" parTransId="{6E317CD4-371A-45DF-A99C-DA58BE796E35}" sibTransId="{2CB5B652-0B21-4B3A-88A7-827295E831B1}"/>
    <dgm:cxn modelId="{6C8DE04C-AB41-4AAA-9CDB-B43338FAEE3C}" type="presOf" srcId="{D5A4DD89-5765-40BA-BE6F-76203EA0D8C8}" destId="{B6599E06-B2EF-4DD0-934F-71AF0F64330E}" srcOrd="0" destOrd="0" presId="urn:microsoft.com/office/officeart/2009/3/layout/StepUpProcess"/>
    <dgm:cxn modelId="{8FC5064E-DF8A-4F8E-8B83-A20453B58D07}" srcId="{C351D8A8-26C6-4E3E-9F9C-C40A4653FFAE}" destId="{B99ED1D0-4D95-4A5C-993B-166008310CCA}" srcOrd="7" destOrd="0" parTransId="{86FDEC92-63B0-473D-94DC-94ECEA1BD5BA}" sibTransId="{D111F2A2-962E-4437-8B9F-624DF69DDFC7}"/>
    <dgm:cxn modelId="{651C8C70-6C2D-4E22-ACE6-9459A9EE1B15}" srcId="{C351D8A8-26C6-4E3E-9F9C-C40A4653FFAE}" destId="{AB2EAC92-0F05-43C0-95EC-95787E86C160}" srcOrd="8" destOrd="0" parTransId="{6826C8C5-3036-4DF2-8B04-61C257BD088A}" sibTransId="{CFD26BA3-B4DB-4073-A130-1715EEBC736A}"/>
    <dgm:cxn modelId="{1B026175-4510-4EB4-86FD-0512C70EE69D}" srcId="{C351D8A8-26C6-4E3E-9F9C-C40A4653FFAE}" destId="{07510D70-C72D-45ED-BAC4-3B03AD3A9913}" srcOrd="5" destOrd="0" parTransId="{7162C861-EC4F-47FC-9AC0-F2BCC998D3EF}" sibTransId="{46A9C13E-10EF-4CB0-AB4A-AAF8F78D6775}"/>
    <dgm:cxn modelId="{CEDC177F-BC96-48A5-A3B0-C7C0FB9604F5}" type="presOf" srcId="{ECFA00D7-B95B-4E60-9B7A-BE7281A1B283}" destId="{1332A43E-6F94-44F0-AC3B-D26D012ED88C}" srcOrd="0" destOrd="0" presId="urn:microsoft.com/office/officeart/2009/3/layout/StepUpProcess"/>
    <dgm:cxn modelId="{82860380-3E65-429F-AA47-6F19BB64964B}" type="presOf" srcId="{C351D8A8-26C6-4E3E-9F9C-C40A4653FFAE}" destId="{81B2F376-B71B-4196-8E21-55935508C590}" srcOrd="0" destOrd="0" presId="urn:microsoft.com/office/officeart/2009/3/layout/StepUpProcess"/>
    <dgm:cxn modelId="{8D86FA95-8FD0-4ECA-8575-2745AC24784E}" type="presOf" srcId="{AB2EAC92-0F05-43C0-95EC-95787E86C160}" destId="{2B66BD25-D3A5-4BD0-92E3-B88A3B82113F}" srcOrd="0" destOrd="0" presId="urn:microsoft.com/office/officeart/2009/3/layout/StepUpProcess"/>
    <dgm:cxn modelId="{57C8E6A6-90D0-49FA-BD98-59EBD70DD02D}" srcId="{C351D8A8-26C6-4E3E-9F9C-C40A4653FFAE}" destId="{ECFA00D7-B95B-4E60-9B7A-BE7281A1B283}" srcOrd="1" destOrd="0" parTransId="{B7BAD6E3-2DB0-4A5A-A331-9D10306CAA88}" sibTransId="{FE1A2ECF-6257-411B-98F3-70D900C11C98}"/>
    <dgm:cxn modelId="{391816BB-A99F-4EC2-93A6-0E16F0D2C704}" type="presOf" srcId="{FF8A7CF2-B25C-452F-BDD8-25B474ABEA79}" destId="{60BE809A-4A52-4705-B91D-45D7E56CC574}" srcOrd="0" destOrd="0" presId="urn:microsoft.com/office/officeart/2009/3/layout/StepUpProcess"/>
    <dgm:cxn modelId="{BAD432C7-D1F0-456E-A435-51F1B5408BE4}" type="presOf" srcId="{9733B3DC-193B-4A15-A3D2-03B286F0E7CE}" destId="{02F61574-85A6-49FD-B740-526B5C903F74}" srcOrd="0" destOrd="0" presId="urn:microsoft.com/office/officeart/2009/3/layout/StepUpProcess"/>
    <dgm:cxn modelId="{50112ACA-9EE0-456E-AACE-4A4DAFE2361C}" srcId="{C351D8A8-26C6-4E3E-9F9C-C40A4653FFAE}" destId="{FF8A7CF2-B25C-452F-BDD8-25B474ABEA79}" srcOrd="12" destOrd="0" parTransId="{EAD48CAA-42E6-4AA2-B5B1-F2513CE1CF99}" sibTransId="{D90E52B1-183B-4F66-BE68-2EAD8B40A045}"/>
    <dgm:cxn modelId="{CFD628CE-5B19-45E6-ABC8-AC5BF1C02645}" type="presOf" srcId="{D7AACD5E-267D-4558-A6E4-FED7437E7253}" destId="{C7E512D9-0B1C-4F3A-8EFE-3C29E0D86F9C}" srcOrd="0" destOrd="0" presId="urn:microsoft.com/office/officeart/2009/3/layout/StepUpProcess"/>
    <dgm:cxn modelId="{A3ECC4DE-EF7D-47B8-8A7D-9C66990DA01D}" type="presOf" srcId="{B68AD961-464D-47CA-9E7B-618A962040C6}" destId="{F8A4FF07-B78D-4825-9372-6AFA97B9A95E}" srcOrd="0" destOrd="0" presId="urn:microsoft.com/office/officeart/2009/3/layout/StepUpProcess"/>
    <dgm:cxn modelId="{7C6B6EE1-2C94-46EE-9443-A1D15BA6800A}" type="presOf" srcId="{6BD3FD92-3CF9-4E8A-9D80-9EA190C6655F}" destId="{4362F900-5DF7-4BEB-91A3-5D56E0AB0846}" srcOrd="0" destOrd="0" presId="urn:microsoft.com/office/officeart/2009/3/layout/StepUpProcess"/>
    <dgm:cxn modelId="{C97080E5-3371-4929-A863-A42FFA0DBFEC}" type="presOf" srcId="{5E4D36FC-379F-4C3D-9157-77EA20AE854C}" destId="{FAE93C70-8A7A-427C-BBCF-7A0F6D7D13AD}" srcOrd="0" destOrd="0" presId="urn:microsoft.com/office/officeart/2009/3/layout/StepUpProcess"/>
    <dgm:cxn modelId="{08D6F9F4-DC52-4B69-AA23-2DE0D0E10503}" srcId="{C351D8A8-26C6-4E3E-9F9C-C40A4653FFAE}" destId="{6BD3FD92-3CF9-4E8A-9D80-9EA190C6655F}" srcOrd="9" destOrd="0" parTransId="{950D9B52-85AA-4A06-BF5F-F8F7B3D73199}" sibTransId="{45D6E128-71F3-43F7-B2B5-2FBC2077ACDC}"/>
    <dgm:cxn modelId="{716BBEFB-46B0-4076-84BC-FEEFB4A36154}" srcId="{C351D8A8-26C6-4E3E-9F9C-C40A4653FFAE}" destId="{C0DCE490-0E6C-4468-AD00-7FE3195D1602}" srcOrd="4" destOrd="0" parTransId="{20AD1A29-9F76-4977-96EE-A2EA0C0BB23C}" sibTransId="{D16F5A7D-C516-43AE-BD5D-FDDC747BCD5D}"/>
    <dgm:cxn modelId="{9EBED9D3-1E86-4F92-94D9-136D0092173A}" type="presParOf" srcId="{81B2F376-B71B-4196-8E21-55935508C590}" destId="{D2CF4E4C-8F67-47E5-B80E-DB9D9075F60C}" srcOrd="0" destOrd="0" presId="urn:microsoft.com/office/officeart/2009/3/layout/StepUpProcess"/>
    <dgm:cxn modelId="{C82CD3F3-F6CA-4BFA-A3FB-32DFB1ABDFA4}" type="presParOf" srcId="{D2CF4E4C-8F67-47E5-B80E-DB9D9075F60C}" destId="{29F671C8-0883-4C83-9057-EAF885F2A1DD}" srcOrd="0" destOrd="0" presId="urn:microsoft.com/office/officeart/2009/3/layout/StepUpProcess"/>
    <dgm:cxn modelId="{EB957E79-98B7-4955-844E-83C6160DC921}" type="presParOf" srcId="{D2CF4E4C-8F67-47E5-B80E-DB9D9075F60C}" destId="{FAE93C70-8A7A-427C-BBCF-7A0F6D7D13AD}" srcOrd="1" destOrd="0" presId="urn:microsoft.com/office/officeart/2009/3/layout/StepUpProcess"/>
    <dgm:cxn modelId="{0ACDB6CF-79F8-4FAA-A96E-355E0D240D60}" type="presParOf" srcId="{D2CF4E4C-8F67-47E5-B80E-DB9D9075F60C}" destId="{35F866B4-587E-40A6-B27C-004B19182B61}" srcOrd="2" destOrd="0" presId="urn:microsoft.com/office/officeart/2009/3/layout/StepUpProcess"/>
    <dgm:cxn modelId="{53D1BC70-138C-438F-B4DF-A92A0CB81722}" type="presParOf" srcId="{81B2F376-B71B-4196-8E21-55935508C590}" destId="{BC28D700-0A0B-4EA0-B398-0CE1CDFE7952}" srcOrd="1" destOrd="0" presId="urn:microsoft.com/office/officeart/2009/3/layout/StepUpProcess"/>
    <dgm:cxn modelId="{7209E27D-1F8B-483F-A5FD-D57B2F4925BE}" type="presParOf" srcId="{BC28D700-0A0B-4EA0-B398-0CE1CDFE7952}" destId="{BBEB2829-ED2F-401D-8892-784AA4B42160}" srcOrd="0" destOrd="0" presId="urn:microsoft.com/office/officeart/2009/3/layout/StepUpProcess"/>
    <dgm:cxn modelId="{104BEA14-E265-4D1A-AE4D-AC8C079C6A07}" type="presParOf" srcId="{81B2F376-B71B-4196-8E21-55935508C590}" destId="{4E05BCE8-280F-4ADD-A903-6CE403694DD3}" srcOrd="2" destOrd="0" presId="urn:microsoft.com/office/officeart/2009/3/layout/StepUpProcess"/>
    <dgm:cxn modelId="{F0913379-324D-49A3-8BB7-32B5F602A5D8}" type="presParOf" srcId="{4E05BCE8-280F-4ADD-A903-6CE403694DD3}" destId="{601A15DF-F6BC-402F-90CD-C2FA4BD045B2}" srcOrd="0" destOrd="0" presId="urn:microsoft.com/office/officeart/2009/3/layout/StepUpProcess"/>
    <dgm:cxn modelId="{115915BE-4129-48B3-B702-393E39442453}" type="presParOf" srcId="{4E05BCE8-280F-4ADD-A903-6CE403694DD3}" destId="{1332A43E-6F94-44F0-AC3B-D26D012ED88C}" srcOrd="1" destOrd="0" presId="urn:microsoft.com/office/officeart/2009/3/layout/StepUpProcess"/>
    <dgm:cxn modelId="{F0CC39F9-3B75-4DB7-99D5-D3E1304CD8F9}" type="presParOf" srcId="{4E05BCE8-280F-4ADD-A903-6CE403694DD3}" destId="{F58B8B61-F67C-467D-987A-B001CB36ABC0}" srcOrd="2" destOrd="0" presId="urn:microsoft.com/office/officeart/2009/3/layout/StepUpProcess"/>
    <dgm:cxn modelId="{C012F2E0-1CE1-4EB7-8698-8915A806013C}" type="presParOf" srcId="{81B2F376-B71B-4196-8E21-55935508C590}" destId="{59393BC0-61CB-4948-8599-A30A58BF6D1F}" srcOrd="3" destOrd="0" presId="urn:microsoft.com/office/officeart/2009/3/layout/StepUpProcess"/>
    <dgm:cxn modelId="{3B752745-9FB0-466D-BBE7-3E1B6AD85764}" type="presParOf" srcId="{59393BC0-61CB-4948-8599-A30A58BF6D1F}" destId="{1D6D7163-4AE9-4BFA-970F-66D37076322C}" srcOrd="0" destOrd="0" presId="urn:microsoft.com/office/officeart/2009/3/layout/StepUpProcess"/>
    <dgm:cxn modelId="{C24E27B8-9A78-4375-A1BB-55C3ACDC0F47}" type="presParOf" srcId="{81B2F376-B71B-4196-8E21-55935508C590}" destId="{1A2634C5-6F4D-4448-963F-513FF68A3D98}" srcOrd="4" destOrd="0" presId="urn:microsoft.com/office/officeart/2009/3/layout/StepUpProcess"/>
    <dgm:cxn modelId="{EAE5940D-BD64-4094-854A-9F5FEF8D0F50}" type="presParOf" srcId="{1A2634C5-6F4D-4448-963F-513FF68A3D98}" destId="{9E4A5B04-87CB-4507-A836-FA2A7E9ACFA9}" srcOrd="0" destOrd="0" presId="urn:microsoft.com/office/officeart/2009/3/layout/StepUpProcess"/>
    <dgm:cxn modelId="{C43040B4-1968-432C-B160-D0EEFCEB36B6}" type="presParOf" srcId="{1A2634C5-6F4D-4448-963F-513FF68A3D98}" destId="{F8A4FF07-B78D-4825-9372-6AFA97B9A95E}" srcOrd="1" destOrd="0" presId="urn:microsoft.com/office/officeart/2009/3/layout/StepUpProcess"/>
    <dgm:cxn modelId="{1D0D9D75-9F21-4602-8451-AFCEA52A45CD}" type="presParOf" srcId="{1A2634C5-6F4D-4448-963F-513FF68A3D98}" destId="{9AE4FBC5-40D8-45E3-8E49-1C03D20B22BA}" srcOrd="2" destOrd="0" presId="urn:microsoft.com/office/officeart/2009/3/layout/StepUpProcess"/>
    <dgm:cxn modelId="{D81409B5-5D6C-4327-BF08-ABFED02AE678}" type="presParOf" srcId="{81B2F376-B71B-4196-8E21-55935508C590}" destId="{E78C2477-25BF-4DF3-8A39-10655409579E}" srcOrd="5" destOrd="0" presId="urn:microsoft.com/office/officeart/2009/3/layout/StepUpProcess"/>
    <dgm:cxn modelId="{AE222600-F061-4124-89B2-DC718D191FF1}" type="presParOf" srcId="{E78C2477-25BF-4DF3-8A39-10655409579E}" destId="{186A8B49-0751-42A1-BACC-18F6407DC44D}" srcOrd="0" destOrd="0" presId="urn:microsoft.com/office/officeart/2009/3/layout/StepUpProcess"/>
    <dgm:cxn modelId="{B23BB0C0-CAD8-4F6D-A73E-29DFC2F0F75F}" type="presParOf" srcId="{81B2F376-B71B-4196-8E21-55935508C590}" destId="{4604524A-E5B5-4846-869E-6409BC517244}" srcOrd="6" destOrd="0" presId="urn:microsoft.com/office/officeart/2009/3/layout/StepUpProcess"/>
    <dgm:cxn modelId="{98940DED-EDFA-434E-8EFC-31AED2677CC3}" type="presParOf" srcId="{4604524A-E5B5-4846-869E-6409BC517244}" destId="{632B997A-BFEC-4F8D-8B97-CF310CEC5E0A}" srcOrd="0" destOrd="0" presId="urn:microsoft.com/office/officeart/2009/3/layout/StepUpProcess"/>
    <dgm:cxn modelId="{F4BBA7F1-79D2-46A9-B38D-65E4489A80CE}" type="presParOf" srcId="{4604524A-E5B5-4846-869E-6409BC517244}" destId="{C7E512D9-0B1C-4F3A-8EFE-3C29E0D86F9C}" srcOrd="1" destOrd="0" presId="urn:microsoft.com/office/officeart/2009/3/layout/StepUpProcess"/>
    <dgm:cxn modelId="{AB90B534-DB6B-42E9-B0C5-3B8E259BAF14}" type="presParOf" srcId="{4604524A-E5B5-4846-869E-6409BC517244}" destId="{359BDC26-6CE2-4C03-9033-40FE57615CD5}" srcOrd="2" destOrd="0" presId="urn:microsoft.com/office/officeart/2009/3/layout/StepUpProcess"/>
    <dgm:cxn modelId="{5BBF1C72-CF55-4EF8-A423-88EF179671DA}" type="presParOf" srcId="{81B2F376-B71B-4196-8E21-55935508C590}" destId="{098A3A41-E82F-4292-B418-E77ADB03B6A9}" srcOrd="7" destOrd="0" presId="urn:microsoft.com/office/officeart/2009/3/layout/StepUpProcess"/>
    <dgm:cxn modelId="{FAA933FC-C22A-4331-BCD6-6031A7FE7E2D}" type="presParOf" srcId="{098A3A41-E82F-4292-B418-E77ADB03B6A9}" destId="{272E54E0-D28D-43F7-B9FA-9AAB045BCBF4}" srcOrd="0" destOrd="0" presId="urn:microsoft.com/office/officeart/2009/3/layout/StepUpProcess"/>
    <dgm:cxn modelId="{98F56AED-CFC0-4A6A-B479-1E709FD62E32}" type="presParOf" srcId="{81B2F376-B71B-4196-8E21-55935508C590}" destId="{68F3F498-A98D-4107-9650-5FB4ECFB3D98}" srcOrd="8" destOrd="0" presId="urn:microsoft.com/office/officeart/2009/3/layout/StepUpProcess"/>
    <dgm:cxn modelId="{AACCD812-C9B6-4827-8555-022EEF80FC07}" type="presParOf" srcId="{68F3F498-A98D-4107-9650-5FB4ECFB3D98}" destId="{A7F1D702-9CD5-4FD2-9ED1-6FE37DD28C18}" srcOrd="0" destOrd="0" presId="urn:microsoft.com/office/officeart/2009/3/layout/StepUpProcess"/>
    <dgm:cxn modelId="{A31C0B16-CAD4-417E-B285-D47EA0B2F161}" type="presParOf" srcId="{68F3F498-A98D-4107-9650-5FB4ECFB3D98}" destId="{67CCB7CB-13FB-4755-B706-E8ED6B91FC73}" srcOrd="1" destOrd="0" presId="urn:microsoft.com/office/officeart/2009/3/layout/StepUpProcess"/>
    <dgm:cxn modelId="{3FF1495F-629F-4810-A1C2-B508A7C0F9C2}" type="presParOf" srcId="{68F3F498-A98D-4107-9650-5FB4ECFB3D98}" destId="{D7C5739B-17D7-48D8-B625-51D1578C3911}" srcOrd="2" destOrd="0" presId="urn:microsoft.com/office/officeart/2009/3/layout/StepUpProcess"/>
    <dgm:cxn modelId="{9634ED8E-E171-4532-AA5D-90DBD1886C18}" type="presParOf" srcId="{81B2F376-B71B-4196-8E21-55935508C590}" destId="{DBDE7707-3625-4E3F-9662-731A52ABDE56}" srcOrd="9" destOrd="0" presId="urn:microsoft.com/office/officeart/2009/3/layout/StepUpProcess"/>
    <dgm:cxn modelId="{000FBE49-48F2-4732-83C0-B928EBE09F6F}" type="presParOf" srcId="{DBDE7707-3625-4E3F-9662-731A52ABDE56}" destId="{358029E5-79E9-4EFD-A653-0F49E79B0D7A}" srcOrd="0" destOrd="0" presId="urn:microsoft.com/office/officeart/2009/3/layout/StepUpProcess"/>
    <dgm:cxn modelId="{C521DCFF-0E7D-4652-BA46-4A7ECCFD2301}" type="presParOf" srcId="{81B2F376-B71B-4196-8E21-55935508C590}" destId="{0E3C17DB-1310-415E-970F-ED6CCC4CEDD5}" srcOrd="10" destOrd="0" presId="urn:microsoft.com/office/officeart/2009/3/layout/StepUpProcess"/>
    <dgm:cxn modelId="{BDAB8738-5418-4A71-BB66-9B01E0C375E1}" type="presParOf" srcId="{0E3C17DB-1310-415E-970F-ED6CCC4CEDD5}" destId="{4F49974D-A790-47EC-8DD9-30525585D26D}" srcOrd="0" destOrd="0" presId="urn:microsoft.com/office/officeart/2009/3/layout/StepUpProcess"/>
    <dgm:cxn modelId="{7BCC495E-82E2-4C1F-9E85-A402048B40C8}" type="presParOf" srcId="{0E3C17DB-1310-415E-970F-ED6CCC4CEDD5}" destId="{DED8DE27-1A47-4D7A-9298-8761679EC07D}" srcOrd="1" destOrd="0" presId="urn:microsoft.com/office/officeart/2009/3/layout/StepUpProcess"/>
    <dgm:cxn modelId="{BB7C1E4E-5C1C-4D33-B906-E2A4B3332675}" type="presParOf" srcId="{0E3C17DB-1310-415E-970F-ED6CCC4CEDD5}" destId="{7E78E880-A9F0-4A70-BD2E-038AC1C40E97}" srcOrd="2" destOrd="0" presId="urn:microsoft.com/office/officeart/2009/3/layout/StepUpProcess"/>
    <dgm:cxn modelId="{5B731AD9-548C-4645-8282-3652B96C407C}" type="presParOf" srcId="{81B2F376-B71B-4196-8E21-55935508C590}" destId="{77B31FC7-BF97-4D8E-B8BE-56A22CED8553}" srcOrd="11" destOrd="0" presId="urn:microsoft.com/office/officeart/2009/3/layout/StepUpProcess"/>
    <dgm:cxn modelId="{E6998BF1-1831-4EF9-99BD-ABFAECC7D180}" type="presParOf" srcId="{77B31FC7-BF97-4D8E-B8BE-56A22CED8553}" destId="{56CA6EC7-FF55-44AE-9AEC-8D4A335AB5DC}" srcOrd="0" destOrd="0" presId="urn:microsoft.com/office/officeart/2009/3/layout/StepUpProcess"/>
    <dgm:cxn modelId="{3118872A-F66F-4C67-BF1A-2E88B7E927AF}" type="presParOf" srcId="{81B2F376-B71B-4196-8E21-55935508C590}" destId="{97098E54-9B51-4E99-B0C5-B0815312191D}" srcOrd="12" destOrd="0" presId="urn:microsoft.com/office/officeart/2009/3/layout/StepUpProcess"/>
    <dgm:cxn modelId="{0371096D-752F-44E9-84D2-39BB2106BEFD}" type="presParOf" srcId="{97098E54-9B51-4E99-B0C5-B0815312191D}" destId="{7425A242-D0B4-4280-8AFB-3B867CE8D7C4}" srcOrd="0" destOrd="0" presId="urn:microsoft.com/office/officeart/2009/3/layout/StepUpProcess"/>
    <dgm:cxn modelId="{B410CAB9-66E4-4A36-8DDF-977AD285479F}" type="presParOf" srcId="{97098E54-9B51-4E99-B0C5-B0815312191D}" destId="{02F61574-85A6-49FD-B740-526B5C903F74}" srcOrd="1" destOrd="0" presId="urn:microsoft.com/office/officeart/2009/3/layout/StepUpProcess"/>
    <dgm:cxn modelId="{1B4DE422-3A57-4F26-823F-B38669621843}" type="presParOf" srcId="{97098E54-9B51-4E99-B0C5-B0815312191D}" destId="{E3FC4914-8A5D-470F-8B93-9209C2A22056}" srcOrd="2" destOrd="0" presId="urn:microsoft.com/office/officeart/2009/3/layout/StepUpProcess"/>
    <dgm:cxn modelId="{CC65C288-4D91-4ACC-AEDC-80B284EA8814}" type="presParOf" srcId="{81B2F376-B71B-4196-8E21-55935508C590}" destId="{712BDCB3-9FB4-4209-99F9-DE8C1F2CEC29}" srcOrd="13" destOrd="0" presId="urn:microsoft.com/office/officeart/2009/3/layout/StepUpProcess"/>
    <dgm:cxn modelId="{C2F90934-8581-43B5-A059-804025D94371}" type="presParOf" srcId="{712BDCB3-9FB4-4209-99F9-DE8C1F2CEC29}" destId="{8F1491C9-61C8-4913-B3C9-45F7D1502041}" srcOrd="0" destOrd="0" presId="urn:microsoft.com/office/officeart/2009/3/layout/StepUpProcess"/>
    <dgm:cxn modelId="{67587052-E109-4BD1-BC49-B03F2C023903}" type="presParOf" srcId="{81B2F376-B71B-4196-8E21-55935508C590}" destId="{A4380061-8533-4F0E-BD53-C989F27D6DDA}" srcOrd="14" destOrd="0" presId="urn:microsoft.com/office/officeart/2009/3/layout/StepUpProcess"/>
    <dgm:cxn modelId="{5B91CB97-5FE4-40E0-A4FA-E5471DE7E805}" type="presParOf" srcId="{A4380061-8533-4F0E-BD53-C989F27D6DDA}" destId="{12527AAE-8357-49F3-920E-336A6B7A30B3}" srcOrd="0" destOrd="0" presId="urn:microsoft.com/office/officeart/2009/3/layout/StepUpProcess"/>
    <dgm:cxn modelId="{A3413F56-7DBA-4F20-8B95-3643CF6126BA}" type="presParOf" srcId="{A4380061-8533-4F0E-BD53-C989F27D6DDA}" destId="{8425F1DE-71A4-455B-9DD9-E00A4CA46C00}" srcOrd="1" destOrd="0" presId="urn:microsoft.com/office/officeart/2009/3/layout/StepUpProcess"/>
    <dgm:cxn modelId="{81936F1D-B733-43BC-903C-547B20DF3E47}" type="presParOf" srcId="{A4380061-8533-4F0E-BD53-C989F27D6DDA}" destId="{92E4315A-5421-4F49-881F-33475965883B}" srcOrd="2" destOrd="0" presId="urn:microsoft.com/office/officeart/2009/3/layout/StepUpProcess"/>
    <dgm:cxn modelId="{72E7D146-5C46-42EC-91EC-B961BA9283AA}" type="presParOf" srcId="{81B2F376-B71B-4196-8E21-55935508C590}" destId="{D7B909F6-FAD4-483F-A16B-C489E511A548}" srcOrd="15" destOrd="0" presId="urn:microsoft.com/office/officeart/2009/3/layout/StepUpProcess"/>
    <dgm:cxn modelId="{F5D5CE74-C1AC-4D13-9C2A-D19820D76BB5}" type="presParOf" srcId="{D7B909F6-FAD4-483F-A16B-C489E511A548}" destId="{B2CDED37-2393-4A07-9DB4-6A14D923D585}" srcOrd="0" destOrd="0" presId="urn:microsoft.com/office/officeart/2009/3/layout/StepUpProcess"/>
    <dgm:cxn modelId="{C735D0D7-C089-4813-8D91-3B500AB87B8E}" type="presParOf" srcId="{81B2F376-B71B-4196-8E21-55935508C590}" destId="{275B3E37-AB04-4976-8E4C-4CB0276CE4B6}" srcOrd="16" destOrd="0" presId="urn:microsoft.com/office/officeart/2009/3/layout/StepUpProcess"/>
    <dgm:cxn modelId="{E670AD6B-E173-4F0F-802B-9967599949F9}" type="presParOf" srcId="{275B3E37-AB04-4976-8E4C-4CB0276CE4B6}" destId="{56634054-F7AB-4F24-8990-4CF193673501}" srcOrd="0" destOrd="0" presId="urn:microsoft.com/office/officeart/2009/3/layout/StepUpProcess"/>
    <dgm:cxn modelId="{3439AF49-C4EB-4EDE-ACEF-06E96EA38C2C}" type="presParOf" srcId="{275B3E37-AB04-4976-8E4C-4CB0276CE4B6}" destId="{2B66BD25-D3A5-4BD0-92E3-B88A3B82113F}" srcOrd="1" destOrd="0" presId="urn:microsoft.com/office/officeart/2009/3/layout/StepUpProcess"/>
    <dgm:cxn modelId="{A36531B9-4502-4864-BE1D-39FA0DCB4F77}" type="presParOf" srcId="{275B3E37-AB04-4976-8E4C-4CB0276CE4B6}" destId="{2E9540E5-551E-4F63-8202-DC5A792D4F87}" srcOrd="2" destOrd="0" presId="urn:microsoft.com/office/officeart/2009/3/layout/StepUpProcess"/>
    <dgm:cxn modelId="{9CBA8FE6-264C-4852-8230-92D2446229FB}" type="presParOf" srcId="{81B2F376-B71B-4196-8E21-55935508C590}" destId="{770F4CF4-233C-4D9B-9AB8-DB0CACFBDAB8}" srcOrd="17" destOrd="0" presId="urn:microsoft.com/office/officeart/2009/3/layout/StepUpProcess"/>
    <dgm:cxn modelId="{E51F4C8B-5A9D-4190-AA0F-1D26D1777198}" type="presParOf" srcId="{770F4CF4-233C-4D9B-9AB8-DB0CACFBDAB8}" destId="{0B7733DD-F97A-4A2C-B251-C519EDE5A245}" srcOrd="0" destOrd="0" presId="urn:microsoft.com/office/officeart/2009/3/layout/StepUpProcess"/>
    <dgm:cxn modelId="{9D161056-2059-43CF-B6BE-22965B219C26}" type="presParOf" srcId="{81B2F376-B71B-4196-8E21-55935508C590}" destId="{FB3196E1-620E-43FF-8455-D0AED365CC6D}" srcOrd="18" destOrd="0" presId="urn:microsoft.com/office/officeart/2009/3/layout/StepUpProcess"/>
    <dgm:cxn modelId="{7DADE7F4-2076-40A9-B176-CA60F50C1467}" type="presParOf" srcId="{FB3196E1-620E-43FF-8455-D0AED365CC6D}" destId="{CBAC4233-2752-4B62-9479-17CE3C3435CC}" srcOrd="0" destOrd="0" presId="urn:microsoft.com/office/officeart/2009/3/layout/StepUpProcess"/>
    <dgm:cxn modelId="{5FBECD8A-947D-4CFD-A8E8-3D44AFA2C247}" type="presParOf" srcId="{FB3196E1-620E-43FF-8455-D0AED365CC6D}" destId="{4362F900-5DF7-4BEB-91A3-5D56E0AB0846}" srcOrd="1" destOrd="0" presId="urn:microsoft.com/office/officeart/2009/3/layout/StepUpProcess"/>
    <dgm:cxn modelId="{7A5EC15E-27DF-4C33-9485-020456710D20}" type="presParOf" srcId="{FB3196E1-620E-43FF-8455-D0AED365CC6D}" destId="{4DE355BB-27CD-4368-AF20-10636B04C0BE}" srcOrd="2" destOrd="0" presId="urn:microsoft.com/office/officeart/2009/3/layout/StepUpProcess"/>
    <dgm:cxn modelId="{69087313-A7A1-4FA5-A1C8-347EF0948BAD}" type="presParOf" srcId="{81B2F376-B71B-4196-8E21-55935508C590}" destId="{42310436-4C62-4E0E-91D2-E3F84DD1E58B}" srcOrd="19" destOrd="0" presId="urn:microsoft.com/office/officeart/2009/3/layout/StepUpProcess"/>
    <dgm:cxn modelId="{F33921E8-C96F-4A78-A633-4DBE84554435}" type="presParOf" srcId="{42310436-4C62-4E0E-91D2-E3F84DD1E58B}" destId="{595604C5-4DAA-4EE1-AA9A-A4538259A70B}" srcOrd="0" destOrd="0" presId="urn:microsoft.com/office/officeart/2009/3/layout/StepUpProcess"/>
    <dgm:cxn modelId="{80AB12D1-C51E-4A7D-AC0A-6B157D64552E}" type="presParOf" srcId="{81B2F376-B71B-4196-8E21-55935508C590}" destId="{1ABDCAEB-2193-486E-AFA6-4A9489B601DC}" srcOrd="20" destOrd="0" presId="urn:microsoft.com/office/officeart/2009/3/layout/StepUpProcess"/>
    <dgm:cxn modelId="{372F3C2F-B358-491C-9500-96595D659B50}" type="presParOf" srcId="{1ABDCAEB-2193-486E-AFA6-4A9489B601DC}" destId="{C2E42D66-0EEE-4F3A-B69C-A1EAD903D7CD}" srcOrd="0" destOrd="0" presId="urn:microsoft.com/office/officeart/2009/3/layout/StepUpProcess"/>
    <dgm:cxn modelId="{73DCF967-8E29-4A81-9DDA-CDFE824702F8}" type="presParOf" srcId="{1ABDCAEB-2193-486E-AFA6-4A9489B601DC}" destId="{B6599E06-B2EF-4DD0-934F-71AF0F64330E}" srcOrd="1" destOrd="0" presId="urn:microsoft.com/office/officeart/2009/3/layout/StepUpProcess"/>
    <dgm:cxn modelId="{AB244BCC-FE09-4685-B0A4-CEDA474CA3CE}" type="presParOf" srcId="{1ABDCAEB-2193-486E-AFA6-4A9489B601DC}" destId="{480587BE-1E98-43BD-B4CD-DD863A4E9B63}" srcOrd="2" destOrd="0" presId="urn:microsoft.com/office/officeart/2009/3/layout/StepUpProcess"/>
    <dgm:cxn modelId="{E0011C5D-CD3E-4347-9863-0E317AD6B153}" type="presParOf" srcId="{81B2F376-B71B-4196-8E21-55935508C590}" destId="{D9C6E396-9144-4560-B13E-888B9D496712}" srcOrd="21" destOrd="0" presId="urn:microsoft.com/office/officeart/2009/3/layout/StepUpProcess"/>
    <dgm:cxn modelId="{80A453C2-936D-43FC-86F7-6DAA1A5802E7}" type="presParOf" srcId="{D9C6E396-9144-4560-B13E-888B9D496712}" destId="{E9766368-5A74-4B78-B67F-A7F9BF4E6DF1}" srcOrd="0" destOrd="0" presId="urn:microsoft.com/office/officeart/2009/3/layout/StepUpProcess"/>
    <dgm:cxn modelId="{9178A083-097C-4113-AF40-534308AB8EF3}" type="presParOf" srcId="{81B2F376-B71B-4196-8E21-55935508C590}" destId="{A01C842F-19B6-4E51-A8D5-959885FD0AF0}" srcOrd="22" destOrd="0" presId="urn:microsoft.com/office/officeart/2009/3/layout/StepUpProcess"/>
    <dgm:cxn modelId="{B5DACB32-49CB-483B-AD6A-1547691637D7}" type="presParOf" srcId="{A01C842F-19B6-4E51-A8D5-959885FD0AF0}" destId="{7417D8DB-8548-417D-8E8B-EB47F55B489C}" srcOrd="0" destOrd="0" presId="urn:microsoft.com/office/officeart/2009/3/layout/StepUpProcess"/>
    <dgm:cxn modelId="{35E9E98A-067C-4A2E-9073-7C4804AD193C}" type="presParOf" srcId="{A01C842F-19B6-4E51-A8D5-959885FD0AF0}" destId="{FA356322-C2F5-4C5B-A020-8E275608CF37}" srcOrd="1" destOrd="0" presId="urn:microsoft.com/office/officeart/2009/3/layout/StepUpProcess"/>
    <dgm:cxn modelId="{73D8F620-68C5-402C-9EF0-697BC9DD70E2}" type="presParOf" srcId="{A01C842F-19B6-4E51-A8D5-959885FD0AF0}" destId="{98FCD03F-16D6-4192-B0C8-F840C1C4AE7F}" srcOrd="2" destOrd="0" presId="urn:microsoft.com/office/officeart/2009/3/layout/StepUpProcess"/>
    <dgm:cxn modelId="{3A15A087-05D6-427B-AC89-8D86C76B7F1D}" type="presParOf" srcId="{81B2F376-B71B-4196-8E21-55935508C590}" destId="{0BB1F043-9C83-4CC3-9D28-461E08D1F096}" srcOrd="23" destOrd="0" presId="urn:microsoft.com/office/officeart/2009/3/layout/StepUpProcess"/>
    <dgm:cxn modelId="{435D2C41-D714-4D78-B569-CDCCFEA60EAF}" type="presParOf" srcId="{0BB1F043-9C83-4CC3-9D28-461E08D1F096}" destId="{6C13076B-A196-46EA-AFFB-08F7372993D4}" srcOrd="0" destOrd="0" presId="urn:microsoft.com/office/officeart/2009/3/layout/StepUpProcess"/>
    <dgm:cxn modelId="{44436759-D7D3-47AE-A602-A06928FA9BC0}" type="presParOf" srcId="{81B2F376-B71B-4196-8E21-55935508C590}" destId="{49F4D261-7C1E-48D6-AB12-978DE9D57D81}" srcOrd="24" destOrd="0" presId="urn:microsoft.com/office/officeart/2009/3/layout/StepUpProcess"/>
    <dgm:cxn modelId="{9599E1EB-69DC-4009-B82B-7E34D9563BC7}" type="presParOf" srcId="{49F4D261-7C1E-48D6-AB12-978DE9D57D81}" destId="{E46715EA-D7F4-4A77-AF43-EDEA6067648E}" srcOrd="0" destOrd="0" presId="urn:microsoft.com/office/officeart/2009/3/layout/StepUpProcess"/>
    <dgm:cxn modelId="{9166302E-2D61-455A-BD2B-757273C5073A}" type="presParOf" srcId="{49F4D261-7C1E-48D6-AB12-978DE9D57D81}" destId="{60BE809A-4A52-4705-B91D-45D7E56CC574}"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EBA5AE-A6F1-46DE-9AF4-D19AE7FCEB76}"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IN"/>
        </a:p>
      </dgm:t>
    </dgm:pt>
    <dgm:pt modelId="{D39C7C3E-6D73-491B-B1E3-D26516AA202A}">
      <dgm:prSet custT="1"/>
      <dgm:spPr>
        <a:noFill/>
      </dgm:spPr>
      <dgm:t>
        <a:bodyPr wrap="square"/>
        <a:lstStyle/>
        <a:p>
          <a:pPr marL="0" algn="ctr" defTabSz="914400" rtl="0" eaLnBrk="1" latinLnBrk="0" hangingPunct="1"/>
          <a:r>
            <a:rPr lang="en-IN" sz="5400" b="1" i="0" kern="1200" dirty="0">
              <a:solidFill>
                <a:srgbClr val="7030A0"/>
              </a:solidFill>
              <a:effectLst/>
              <a:latin typeface="YouTube Sans"/>
              <a:ea typeface="+mn-ea"/>
              <a:cs typeface="+mn-cs"/>
            </a:rPr>
            <a:t>Terminologies of spark</a:t>
          </a:r>
        </a:p>
      </dgm:t>
    </dgm:pt>
    <dgm:pt modelId="{D5FB6204-5E52-4BBB-B5CF-CC9A725CE916}" type="parTrans" cxnId="{0D2613B6-A327-4CF3-963D-CF3B72BD231C}">
      <dgm:prSet/>
      <dgm:spPr/>
      <dgm:t>
        <a:bodyPr/>
        <a:lstStyle/>
        <a:p>
          <a:endParaRPr lang="en-IN"/>
        </a:p>
      </dgm:t>
    </dgm:pt>
    <dgm:pt modelId="{1582265D-1754-439B-BBA8-9C51E2EFCA49}" type="sibTrans" cxnId="{0D2613B6-A327-4CF3-963D-CF3B72BD231C}">
      <dgm:prSet/>
      <dgm:spPr/>
      <dgm:t>
        <a:bodyPr/>
        <a:lstStyle/>
        <a:p>
          <a:endParaRPr lang="en-IN"/>
        </a:p>
      </dgm:t>
    </dgm:pt>
    <dgm:pt modelId="{22A6DDE6-F430-422D-B6AE-EDF41D8E6FCF}" type="pres">
      <dgm:prSet presAssocID="{CEEBA5AE-A6F1-46DE-9AF4-D19AE7FCEB76}" presName="linear" presStyleCnt="0">
        <dgm:presLayoutVars>
          <dgm:animLvl val="lvl"/>
          <dgm:resizeHandles val="exact"/>
        </dgm:presLayoutVars>
      </dgm:prSet>
      <dgm:spPr/>
    </dgm:pt>
    <dgm:pt modelId="{05B202A3-E87B-4B8A-A6EB-2BCF187C2A19}" type="pres">
      <dgm:prSet presAssocID="{D39C7C3E-6D73-491B-B1E3-D26516AA202A}" presName="parentText" presStyleLbl="node1" presStyleIdx="0" presStyleCnt="1" custScaleY="102656">
        <dgm:presLayoutVars>
          <dgm:chMax val="0"/>
          <dgm:bulletEnabled val="1"/>
        </dgm:presLayoutVars>
      </dgm:prSet>
      <dgm:spPr>
        <a:xfrm>
          <a:off x="0" y="0"/>
          <a:ext cx="12192000" cy="369330"/>
        </a:xfrm>
        <a:prstGeom prst="roundRect">
          <a:avLst/>
        </a:prstGeom>
      </dgm:spPr>
    </dgm:pt>
  </dgm:ptLst>
  <dgm:cxnLst>
    <dgm:cxn modelId="{6C399471-1E0D-4317-B361-C80E6E8B86CA}" type="presOf" srcId="{CEEBA5AE-A6F1-46DE-9AF4-D19AE7FCEB76}" destId="{22A6DDE6-F430-422D-B6AE-EDF41D8E6FCF}" srcOrd="0" destOrd="0" presId="urn:microsoft.com/office/officeart/2005/8/layout/vList2"/>
    <dgm:cxn modelId="{6947FDA3-5235-4941-A254-27D5C8184AAB}" type="presOf" srcId="{D39C7C3E-6D73-491B-B1E3-D26516AA202A}" destId="{05B202A3-E87B-4B8A-A6EB-2BCF187C2A19}" srcOrd="0" destOrd="0" presId="urn:microsoft.com/office/officeart/2005/8/layout/vList2"/>
    <dgm:cxn modelId="{0D2613B6-A327-4CF3-963D-CF3B72BD231C}" srcId="{CEEBA5AE-A6F1-46DE-9AF4-D19AE7FCEB76}" destId="{D39C7C3E-6D73-491B-B1E3-D26516AA202A}" srcOrd="0" destOrd="0" parTransId="{D5FB6204-5E52-4BBB-B5CF-CC9A725CE916}" sibTransId="{1582265D-1754-439B-BBA8-9C51E2EFCA49}"/>
    <dgm:cxn modelId="{615C4960-03AA-4B7A-B929-4A96B37B5B87}" type="presParOf" srcId="{22A6DDE6-F430-422D-B6AE-EDF41D8E6FCF}" destId="{05B202A3-E87B-4B8A-A6EB-2BCF187C2A1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67D9EA-B36A-4154-8065-E7F3613C37CE}" type="doc">
      <dgm:prSet loTypeId="urn:microsoft.com/office/officeart/2005/8/layout/process5" loCatId="process" qsTypeId="urn:microsoft.com/office/officeart/2005/8/quickstyle/simple1" qsCatId="simple" csTypeId="urn:microsoft.com/office/officeart/2005/8/colors/accent2_1" csCatId="accent2" phldr="1"/>
      <dgm:spPr/>
      <dgm:t>
        <a:bodyPr/>
        <a:lstStyle/>
        <a:p>
          <a:endParaRPr lang="en-IN"/>
        </a:p>
      </dgm:t>
    </dgm:pt>
    <dgm:pt modelId="{7A339837-A5B6-4181-B542-6D73067200B4}">
      <dgm:prSet/>
      <dgm:spPr/>
      <dgm:t>
        <a:bodyPr/>
        <a:lstStyle/>
        <a:p>
          <a:r>
            <a:rPr lang="en-IN"/>
            <a:t>Driver Program</a:t>
          </a:r>
        </a:p>
      </dgm:t>
    </dgm:pt>
    <dgm:pt modelId="{696C7A45-EB6A-44C1-9E6A-0B1D8D8A9CC1}" type="parTrans" cxnId="{2B988F85-F995-4D09-A219-453082FCE77C}">
      <dgm:prSet/>
      <dgm:spPr/>
      <dgm:t>
        <a:bodyPr/>
        <a:lstStyle/>
        <a:p>
          <a:endParaRPr lang="en-IN"/>
        </a:p>
      </dgm:t>
    </dgm:pt>
    <dgm:pt modelId="{5E9471A4-EEDF-4099-AEE6-A35EAA845DC2}" type="sibTrans" cxnId="{2B988F85-F995-4D09-A219-453082FCE77C}">
      <dgm:prSet/>
      <dgm:spPr/>
      <dgm:t>
        <a:bodyPr/>
        <a:lstStyle/>
        <a:p>
          <a:endParaRPr lang="en-IN"/>
        </a:p>
      </dgm:t>
    </dgm:pt>
    <dgm:pt modelId="{68D77991-80C5-4EFA-8E5F-B3D656B663DD}">
      <dgm:prSet/>
      <dgm:spPr/>
      <dgm:t>
        <a:bodyPr/>
        <a:lstStyle/>
        <a:p>
          <a:r>
            <a:rPr lang="en-IN"/>
            <a:t>Data Frame</a:t>
          </a:r>
        </a:p>
      </dgm:t>
    </dgm:pt>
    <dgm:pt modelId="{D47DA75C-D3AB-4C6A-AC80-A28305E1A73F}" type="parTrans" cxnId="{A27599C8-2CA2-4EDC-9DE1-DD3D0E7D3244}">
      <dgm:prSet/>
      <dgm:spPr/>
      <dgm:t>
        <a:bodyPr/>
        <a:lstStyle/>
        <a:p>
          <a:endParaRPr lang="en-IN"/>
        </a:p>
      </dgm:t>
    </dgm:pt>
    <dgm:pt modelId="{9F29BA00-96AC-45B8-83F4-59957C08DABC}" type="sibTrans" cxnId="{A27599C8-2CA2-4EDC-9DE1-DD3D0E7D3244}">
      <dgm:prSet/>
      <dgm:spPr/>
      <dgm:t>
        <a:bodyPr/>
        <a:lstStyle/>
        <a:p>
          <a:endParaRPr lang="en-IN"/>
        </a:p>
      </dgm:t>
    </dgm:pt>
    <dgm:pt modelId="{635D5E4E-A53A-4B0A-85F6-303FD5FFB678}">
      <dgm:prSet/>
      <dgm:spPr/>
      <dgm:t>
        <a:bodyPr/>
        <a:lstStyle/>
        <a:p>
          <a:r>
            <a:rPr lang="en-IN"/>
            <a:t>Working of Partitions Engine</a:t>
          </a:r>
        </a:p>
      </dgm:t>
    </dgm:pt>
    <dgm:pt modelId="{8D48D9E4-F647-4892-ACA0-AE3C73782A83}" type="parTrans" cxnId="{F63CB369-5CD4-4842-8AE9-D960CD2B967E}">
      <dgm:prSet/>
      <dgm:spPr/>
      <dgm:t>
        <a:bodyPr/>
        <a:lstStyle/>
        <a:p>
          <a:endParaRPr lang="en-IN"/>
        </a:p>
      </dgm:t>
    </dgm:pt>
    <dgm:pt modelId="{B17865F7-8D3A-48E5-B956-EAC0F82308A0}" type="sibTrans" cxnId="{F63CB369-5CD4-4842-8AE9-D960CD2B967E}">
      <dgm:prSet/>
      <dgm:spPr/>
      <dgm:t>
        <a:bodyPr/>
        <a:lstStyle/>
        <a:p>
          <a:endParaRPr lang="en-IN"/>
        </a:p>
      </dgm:t>
    </dgm:pt>
    <dgm:pt modelId="{41F58B7E-6489-4350-96A6-3FA5B9B0AC08}">
      <dgm:prSet/>
      <dgm:spPr/>
      <dgm:t>
        <a:bodyPr/>
        <a:lstStyle/>
        <a:p>
          <a:r>
            <a:rPr lang="en-IN"/>
            <a:t>Cluster Manager</a:t>
          </a:r>
        </a:p>
      </dgm:t>
    </dgm:pt>
    <dgm:pt modelId="{8D92A69B-A55A-455E-9270-30762AED9E02}" type="parTrans" cxnId="{C86CC018-15C2-49DF-B597-156082321C6C}">
      <dgm:prSet/>
      <dgm:spPr/>
      <dgm:t>
        <a:bodyPr/>
        <a:lstStyle/>
        <a:p>
          <a:endParaRPr lang="en-IN"/>
        </a:p>
      </dgm:t>
    </dgm:pt>
    <dgm:pt modelId="{165F9D22-7825-4FCC-95EF-A81674FBF56D}" type="sibTrans" cxnId="{C86CC018-15C2-49DF-B597-156082321C6C}">
      <dgm:prSet/>
      <dgm:spPr/>
      <dgm:t>
        <a:bodyPr/>
        <a:lstStyle/>
        <a:p>
          <a:endParaRPr lang="en-IN"/>
        </a:p>
      </dgm:t>
    </dgm:pt>
    <dgm:pt modelId="{D831C6D4-3747-416C-B23A-BE5CF9198D55}">
      <dgm:prSet/>
      <dgm:spPr/>
      <dgm:t>
        <a:bodyPr/>
        <a:lstStyle/>
        <a:p>
          <a:r>
            <a:rPr lang="en-IN"/>
            <a:t>Worker Node</a:t>
          </a:r>
        </a:p>
      </dgm:t>
    </dgm:pt>
    <dgm:pt modelId="{E459D570-2343-4976-9E06-334304A3E131}" type="parTrans" cxnId="{73106D23-7B37-433D-9835-EEE81C775BB7}">
      <dgm:prSet/>
      <dgm:spPr/>
      <dgm:t>
        <a:bodyPr/>
        <a:lstStyle/>
        <a:p>
          <a:endParaRPr lang="en-IN"/>
        </a:p>
      </dgm:t>
    </dgm:pt>
    <dgm:pt modelId="{32BCEAFA-537A-4F40-A8F0-8629B3753132}" type="sibTrans" cxnId="{73106D23-7B37-433D-9835-EEE81C775BB7}">
      <dgm:prSet/>
      <dgm:spPr/>
      <dgm:t>
        <a:bodyPr/>
        <a:lstStyle/>
        <a:p>
          <a:endParaRPr lang="en-IN"/>
        </a:p>
      </dgm:t>
    </dgm:pt>
    <dgm:pt modelId="{45EC8A52-5435-4572-9FFA-3E4C359F4CB7}">
      <dgm:prSet/>
      <dgm:spPr/>
      <dgm:t>
        <a:bodyPr/>
        <a:lstStyle/>
        <a:p>
          <a:r>
            <a:rPr lang="en-IN"/>
            <a:t>MLib</a:t>
          </a:r>
        </a:p>
      </dgm:t>
    </dgm:pt>
    <dgm:pt modelId="{44D76AD3-167C-4526-BFC1-69ADDC931DDA}" type="parTrans" cxnId="{ED3ADB33-9575-4899-894E-CC33B69CA22A}">
      <dgm:prSet/>
      <dgm:spPr/>
      <dgm:t>
        <a:bodyPr/>
        <a:lstStyle/>
        <a:p>
          <a:endParaRPr lang="en-IN"/>
        </a:p>
      </dgm:t>
    </dgm:pt>
    <dgm:pt modelId="{2CA35AB7-5C8A-499B-99FF-C7CA3EC67027}" type="sibTrans" cxnId="{ED3ADB33-9575-4899-894E-CC33B69CA22A}">
      <dgm:prSet/>
      <dgm:spPr/>
      <dgm:t>
        <a:bodyPr/>
        <a:lstStyle/>
        <a:p>
          <a:endParaRPr lang="en-IN"/>
        </a:p>
      </dgm:t>
    </dgm:pt>
    <dgm:pt modelId="{99E5670E-0AA6-4D0C-A24B-467F7D47C264}">
      <dgm:prSet/>
      <dgm:spPr/>
      <dgm:t>
        <a:bodyPr/>
        <a:lstStyle/>
        <a:p>
          <a:r>
            <a:rPr lang="en-IN"/>
            <a:t>GraphX</a:t>
          </a:r>
        </a:p>
      </dgm:t>
    </dgm:pt>
    <dgm:pt modelId="{6556B580-8576-4D94-87D1-AC2EBB30AE6B}" type="parTrans" cxnId="{704482AF-CE43-4C0B-A11D-1F313B94E5A3}">
      <dgm:prSet/>
      <dgm:spPr/>
      <dgm:t>
        <a:bodyPr/>
        <a:lstStyle/>
        <a:p>
          <a:endParaRPr lang="en-IN"/>
        </a:p>
      </dgm:t>
    </dgm:pt>
    <dgm:pt modelId="{12EADB89-0DE5-4A3A-B711-C2E01FB0E722}" type="sibTrans" cxnId="{704482AF-CE43-4C0B-A11D-1F313B94E5A3}">
      <dgm:prSet/>
      <dgm:spPr/>
      <dgm:t>
        <a:bodyPr/>
        <a:lstStyle/>
        <a:p>
          <a:endParaRPr lang="en-IN"/>
        </a:p>
      </dgm:t>
    </dgm:pt>
    <dgm:pt modelId="{68F654F4-8430-43D9-A9BE-47BA901CBC92}">
      <dgm:prSet/>
      <dgm:spPr/>
      <dgm:t>
        <a:bodyPr/>
        <a:lstStyle/>
        <a:p>
          <a:r>
            <a:rPr lang="en-IN"/>
            <a:t>Task</a:t>
          </a:r>
        </a:p>
      </dgm:t>
    </dgm:pt>
    <dgm:pt modelId="{F26ABC7B-1429-42BF-9C20-6059CFFC1551}" type="parTrans" cxnId="{CBE1E759-B133-4575-A64F-143211D9E58B}">
      <dgm:prSet/>
      <dgm:spPr/>
      <dgm:t>
        <a:bodyPr/>
        <a:lstStyle/>
        <a:p>
          <a:endParaRPr lang="en-IN"/>
        </a:p>
      </dgm:t>
    </dgm:pt>
    <dgm:pt modelId="{442C5220-3799-42B9-93DE-5F3123C5EEF4}" type="sibTrans" cxnId="{CBE1E759-B133-4575-A64F-143211D9E58B}">
      <dgm:prSet/>
      <dgm:spPr/>
      <dgm:t>
        <a:bodyPr/>
        <a:lstStyle/>
        <a:p>
          <a:endParaRPr lang="en-IN"/>
        </a:p>
      </dgm:t>
    </dgm:pt>
    <dgm:pt modelId="{CC2E9ADA-D9F1-432B-992C-BE796F3E8534}">
      <dgm:prSet/>
      <dgm:spPr/>
      <dgm:t>
        <a:bodyPr/>
        <a:lstStyle/>
        <a:p>
          <a:r>
            <a:rPr lang="en-IN"/>
            <a:t>Spark Session</a:t>
          </a:r>
        </a:p>
      </dgm:t>
    </dgm:pt>
    <dgm:pt modelId="{172EAD98-6DDC-4EC6-A65D-C72BBE2CAAB2}" type="parTrans" cxnId="{08EB2323-65DA-4791-AA4F-1FF75F073BD4}">
      <dgm:prSet/>
      <dgm:spPr/>
      <dgm:t>
        <a:bodyPr/>
        <a:lstStyle/>
        <a:p>
          <a:endParaRPr lang="en-IN"/>
        </a:p>
      </dgm:t>
    </dgm:pt>
    <dgm:pt modelId="{D2A22958-9584-4FB7-9FF3-853D427C20EF}" type="sibTrans" cxnId="{08EB2323-65DA-4791-AA4F-1FF75F073BD4}">
      <dgm:prSet/>
      <dgm:spPr/>
      <dgm:t>
        <a:bodyPr/>
        <a:lstStyle/>
        <a:p>
          <a:endParaRPr lang="en-IN"/>
        </a:p>
      </dgm:t>
    </dgm:pt>
    <dgm:pt modelId="{EE7AA7EB-FD11-4955-ADEF-BB629D77D433}">
      <dgm:prSet/>
      <dgm:spPr/>
      <dgm:t>
        <a:bodyPr/>
        <a:lstStyle/>
        <a:p>
          <a:r>
            <a:rPr lang="en-IN"/>
            <a:t>Spark Context</a:t>
          </a:r>
        </a:p>
      </dgm:t>
    </dgm:pt>
    <dgm:pt modelId="{28B44A87-44CF-4AE7-80DB-407238FEF498}" type="parTrans" cxnId="{09030FA4-BF5E-4842-B012-D479AC67DAB1}">
      <dgm:prSet/>
      <dgm:spPr/>
      <dgm:t>
        <a:bodyPr/>
        <a:lstStyle/>
        <a:p>
          <a:endParaRPr lang="en-IN"/>
        </a:p>
      </dgm:t>
    </dgm:pt>
    <dgm:pt modelId="{CE7517A9-468F-4A22-AD18-BD8B8525D7A2}" type="sibTrans" cxnId="{09030FA4-BF5E-4842-B012-D479AC67DAB1}">
      <dgm:prSet/>
      <dgm:spPr/>
      <dgm:t>
        <a:bodyPr/>
        <a:lstStyle/>
        <a:p>
          <a:endParaRPr lang="en-IN"/>
        </a:p>
      </dgm:t>
    </dgm:pt>
    <dgm:pt modelId="{250FF964-592F-4C34-8A62-DB6182461E96}">
      <dgm:prSet/>
      <dgm:spPr/>
      <dgm:t>
        <a:bodyPr/>
        <a:lstStyle/>
        <a:p>
          <a:r>
            <a:rPr lang="en-IN"/>
            <a:t>Datasets</a:t>
          </a:r>
        </a:p>
      </dgm:t>
    </dgm:pt>
    <dgm:pt modelId="{6EAE9A3A-FFE6-4BC4-A367-F33F438035A2}" type="parTrans" cxnId="{0E325C04-F234-4E39-86A5-57A11537CF46}">
      <dgm:prSet/>
      <dgm:spPr/>
      <dgm:t>
        <a:bodyPr/>
        <a:lstStyle/>
        <a:p>
          <a:endParaRPr lang="en-IN"/>
        </a:p>
      </dgm:t>
    </dgm:pt>
    <dgm:pt modelId="{5A64526F-99D4-4B0F-9FC7-5F20B7685040}" type="sibTrans" cxnId="{0E325C04-F234-4E39-86A5-57A11537CF46}">
      <dgm:prSet/>
      <dgm:spPr/>
      <dgm:t>
        <a:bodyPr/>
        <a:lstStyle/>
        <a:p>
          <a:endParaRPr lang="en-IN"/>
        </a:p>
      </dgm:t>
    </dgm:pt>
    <dgm:pt modelId="{457F62AD-DC0F-4D3A-B300-5FEC0E22D291}">
      <dgm:prSet/>
      <dgm:spPr/>
      <dgm:t>
        <a:bodyPr/>
        <a:lstStyle/>
        <a:p>
          <a:r>
            <a:rPr lang="en-IN"/>
            <a:t>Stage</a:t>
          </a:r>
        </a:p>
      </dgm:t>
    </dgm:pt>
    <dgm:pt modelId="{3CCBF576-A50E-4565-9E59-19759B9B5104}" type="parTrans" cxnId="{4A2B9944-2833-40C1-A021-BC16267E1E3C}">
      <dgm:prSet/>
      <dgm:spPr/>
      <dgm:t>
        <a:bodyPr/>
        <a:lstStyle/>
        <a:p>
          <a:endParaRPr lang="en-IN"/>
        </a:p>
      </dgm:t>
    </dgm:pt>
    <dgm:pt modelId="{E45A421B-DCB5-4312-B55F-2002D8E1E8E5}" type="sibTrans" cxnId="{4A2B9944-2833-40C1-A021-BC16267E1E3C}">
      <dgm:prSet/>
      <dgm:spPr/>
      <dgm:t>
        <a:bodyPr/>
        <a:lstStyle/>
        <a:p>
          <a:endParaRPr lang="en-IN"/>
        </a:p>
      </dgm:t>
    </dgm:pt>
    <dgm:pt modelId="{FF74CE62-3977-4724-979E-B1F3725D4995}">
      <dgm:prSet/>
      <dgm:spPr/>
      <dgm:t>
        <a:bodyPr/>
        <a:lstStyle/>
        <a:p>
          <a:r>
            <a:rPr lang="en-IN"/>
            <a:t>Pipelines</a:t>
          </a:r>
        </a:p>
      </dgm:t>
    </dgm:pt>
    <dgm:pt modelId="{F5795237-2EB4-47D7-9B3E-C936BEF41249}" type="parTrans" cxnId="{17C7B314-6D66-43A9-A888-71725D6731E3}">
      <dgm:prSet/>
      <dgm:spPr/>
      <dgm:t>
        <a:bodyPr/>
        <a:lstStyle/>
        <a:p>
          <a:endParaRPr lang="en-IN"/>
        </a:p>
      </dgm:t>
    </dgm:pt>
    <dgm:pt modelId="{5F6C7E80-A840-47E6-BD35-018D1F4FEB59}" type="sibTrans" cxnId="{17C7B314-6D66-43A9-A888-71725D6731E3}">
      <dgm:prSet/>
      <dgm:spPr/>
      <dgm:t>
        <a:bodyPr/>
        <a:lstStyle/>
        <a:p>
          <a:endParaRPr lang="en-IN"/>
        </a:p>
      </dgm:t>
    </dgm:pt>
    <dgm:pt modelId="{E73400D9-5321-495F-B4BC-28248A893C41}">
      <dgm:prSet/>
      <dgm:spPr/>
      <dgm:t>
        <a:bodyPr/>
        <a:lstStyle/>
        <a:p>
          <a:r>
            <a:rPr lang="en-IN"/>
            <a:t>Application</a:t>
          </a:r>
        </a:p>
      </dgm:t>
    </dgm:pt>
    <dgm:pt modelId="{D572052A-724A-438E-B814-45434185B205}" type="parTrans" cxnId="{D58D47C7-DB82-4761-8928-EC3C04DD4974}">
      <dgm:prSet/>
      <dgm:spPr/>
      <dgm:t>
        <a:bodyPr/>
        <a:lstStyle/>
        <a:p>
          <a:endParaRPr lang="en-IN"/>
        </a:p>
      </dgm:t>
    </dgm:pt>
    <dgm:pt modelId="{77EA71C4-061B-4CB6-BE49-2BAC4B1B2CA7}" type="sibTrans" cxnId="{D58D47C7-DB82-4761-8928-EC3C04DD4974}">
      <dgm:prSet/>
      <dgm:spPr/>
      <dgm:t>
        <a:bodyPr/>
        <a:lstStyle/>
        <a:p>
          <a:endParaRPr lang="en-IN"/>
        </a:p>
      </dgm:t>
    </dgm:pt>
    <dgm:pt modelId="{3F6A35FC-1A08-4C35-870C-2ACE324C1D7D}">
      <dgm:prSet/>
      <dgm:spPr/>
      <dgm:t>
        <a:bodyPr/>
        <a:lstStyle/>
        <a:p>
          <a:r>
            <a:rPr lang="en-IN" dirty="0"/>
            <a:t>Spark Streaming</a:t>
          </a:r>
        </a:p>
      </dgm:t>
    </dgm:pt>
    <dgm:pt modelId="{6959E3A8-CF1C-459D-A0B8-00205FDF0DDF}" type="parTrans" cxnId="{993EDB89-9232-4506-A4B4-3BB22E5877F3}">
      <dgm:prSet/>
      <dgm:spPr/>
      <dgm:t>
        <a:bodyPr/>
        <a:lstStyle/>
        <a:p>
          <a:endParaRPr lang="en-IN"/>
        </a:p>
      </dgm:t>
    </dgm:pt>
    <dgm:pt modelId="{F40C0ED0-E970-4365-B4D9-8DAAD2B47A6A}" type="sibTrans" cxnId="{993EDB89-9232-4506-A4B4-3BB22E5877F3}">
      <dgm:prSet/>
      <dgm:spPr/>
      <dgm:t>
        <a:bodyPr/>
        <a:lstStyle/>
        <a:p>
          <a:endParaRPr lang="en-IN"/>
        </a:p>
      </dgm:t>
    </dgm:pt>
    <dgm:pt modelId="{E5341145-464D-40D4-AD90-04B3B7EF8231}">
      <dgm:prSet/>
      <dgm:spPr/>
      <dgm:t>
        <a:bodyPr/>
        <a:lstStyle/>
        <a:p>
          <a:r>
            <a:rPr lang="en-IN"/>
            <a:t>Spark SQL</a:t>
          </a:r>
        </a:p>
      </dgm:t>
    </dgm:pt>
    <dgm:pt modelId="{8A4B669E-8A9B-49F6-8DBE-E02EFFA01414}" type="parTrans" cxnId="{144FDD9B-F193-45E4-ADF7-346D36C39515}">
      <dgm:prSet/>
      <dgm:spPr/>
      <dgm:t>
        <a:bodyPr/>
        <a:lstStyle/>
        <a:p>
          <a:endParaRPr lang="en-IN"/>
        </a:p>
      </dgm:t>
    </dgm:pt>
    <dgm:pt modelId="{9599BC3D-5115-41A5-95D8-2CC3A70F2AD2}" type="sibTrans" cxnId="{144FDD9B-F193-45E4-ADF7-346D36C39515}">
      <dgm:prSet/>
      <dgm:spPr/>
      <dgm:t>
        <a:bodyPr/>
        <a:lstStyle/>
        <a:p>
          <a:endParaRPr lang="en-IN"/>
        </a:p>
      </dgm:t>
    </dgm:pt>
    <dgm:pt modelId="{3D6832E2-CB83-4967-B2B0-F71BE9CD2728}">
      <dgm:prSet/>
      <dgm:spPr/>
      <dgm:t>
        <a:bodyPr/>
        <a:lstStyle/>
        <a:p>
          <a:r>
            <a:rPr lang="en-IN"/>
            <a:t>Executor</a:t>
          </a:r>
        </a:p>
      </dgm:t>
    </dgm:pt>
    <dgm:pt modelId="{AF567BFA-6A0C-4506-96C0-5CB6272D176A}" type="parTrans" cxnId="{B90A5A2F-92FC-42C6-8EEA-376D1AD3AF41}">
      <dgm:prSet/>
      <dgm:spPr/>
      <dgm:t>
        <a:bodyPr/>
        <a:lstStyle/>
        <a:p>
          <a:endParaRPr lang="en-IN"/>
        </a:p>
      </dgm:t>
    </dgm:pt>
    <dgm:pt modelId="{82BF9665-BEBB-4423-8139-F39AB7961BF6}" type="sibTrans" cxnId="{B90A5A2F-92FC-42C6-8EEA-376D1AD3AF41}">
      <dgm:prSet/>
      <dgm:spPr/>
      <dgm:t>
        <a:bodyPr/>
        <a:lstStyle/>
        <a:p>
          <a:endParaRPr lang="en-IN"/>
        </a:p>
      </dgm:t>
    </dgm:pt>
    <dgm:pt modelId="{9E30C7A2-495C-4B39-8556-EC1DEDFEFEE8}">
      <dgm:prSet/>
      <dgm:spPr/>
      <dgm:t>
        <a:bodyPr/>
        <a:lstStyle/>
        <a:p>
          <a:r>
            <a:rPr lang="en-IN" dirty="0"/>
            <a:t>Lazy Evaluation</a:t>
          </a:r>
        </a:p>
      </dgm:t>
    </dgm:pt>
    <dgm:pt modelId="{D64DE55A-F87A-45C4-9FA1-540764BABBBD}" type="parTrans" cxnId="{EB31BE10-483C-46B8-A828-1F2031E79FF3}">
      <dgm:prSet/>
      <dgm:spPr/>
      <dgm:t>
        <a:bodyPr/>
        <a:lstStyle/>
        <a:p>
          <a:endParaRPr lang="en-IN"/>
        </a:p>
      </dgm:t>
    </dgm:pt>
    <dgm:pt modelId="{A77C3877-2213-41CF-B261-11457CED595A}" type="sibTrans" cxnId="{EB31BE10-483C-46B8-A828-1F2031E79FF3}">
      <dgm:prSet/>
      <dgm:spPr/>
      <dgm:t>
        <a:bodyPr/>
        <a:lstStyle/>
        <a:p>
          <a:endParaRPr lang="en-IN"/>
        </a:p>
      </dgm:t>
    </dgm:pt>
    <dgm:pt modelId="{1D2CDC27-7909-4948-9F9D-EFA4D227FD50}">
      <dgm:prSet/>
      <dgm:spPr/>
      <dgm:t>
        <a:bodyPr/>
        <a:lstStyle/>
        <a:p>
          <a:r>
            <a:rPr lang="en-IN" dirty="0"/>
            <a:t>Core</a:t>
          </a:r>
        </a:p>
      </dgm:t>
    </dgm:pt>
    <dgm:pt modelId="{839E5654-0CF1-4623-8719-8D4284552ADA}" type="parTrans" cxnId="{B85E75D4-BA75-46D4-B75B-1C65B710308A}">
      <dgm:prSet/>
      <dgm:spPr/>
      <dgm:t>
        <a:bodyPr/>
        <a:lstStyle/>
        <a:p>
          <a:endParaRPr lang="en-IN"/>
        </a:p>
      </dgm:t>
    </dgm:pt>
    <dgm:pt modelId="{3FAE25AF-802A-49A8-A87E-76317F97D8E4}" type="sibTrans" cxnId="{B85E75D4-BA75-46D4-B75B-1C65B710308A}">
      <dgm:prSet/>
      <dgm:spPr/>
      <dgm:t>
        <a:bodyPr/>
        <a:lstStyle/>
        <a:p>
          <a:endParaRPr lang="en-IN"/>
        </a:p>
      </dgm:t>
    </dgm:pt>
    <dgm:pt modelId="{FDDDEB86-E339-4173-9A50-5452821071D1}">
      <dgm:prSet/>
      <dgm:spPr/>
      <dgm:t>
        <a:bodyPr/>
        <a:lstStyle/>
        <a:p>
          <a:r>
            <a:rPr lang="en-IN" dirty="0"/>
            <a:t>On-heap memory</a:t>
          </a:r>
        </a:p>
      </dgm:t>
    </dgm:pt>
    <dgm:pt modelId="{0B61150C-C9EE-4D92-85A1-7047F76FA69D}" type="parTrans" cxnId="{04A0FA78-3801-49A9-A2A1-081C211BDD2C}">
      <dgm:prSet/>
      <dgm:spPr/>
      <dgm:t>
        <a:bodyPr/>
        <a:lstStyle/>
        <a:p>
          <a:endParaRPr lang="en-IN"/>
        </a:p>
      </dgm:t>
    </dgm:pt>
    <dgm:pt modelId="{6E27EF4F-5C4A-4237-8795-1610471C7E2F}" type="sibTrans" cxnId="{04A0FA78-3801-49A9-A2A1-081C211BDD2C}">
      <dgm:prSet/>
      <dgm:spPr/>
      <dgm:t>
        <a:bodyPr/>
        <a:lstStyle/>
        <a:p>
          <a:endParaRPr lang="en-IN"/>
        </a:p>
      </dgm:t>
    </dgm:pt>
    <dgm:pt modelId="{18D0738B-3EBE-4952-8DCB-85BABF51A431}">
      <dgm:prSet/>
      <dgm:spPr/>
      <dgm:t>
        <a:bodyPr/>
        <a:lstStyle/>
        <a:p>
          <a:r>
            <a:rPr lang="en-IN" dirty="0"/>
            <a:t>Off-heap memory</a:t>
          </a:r>
        </a:p>
      </dgm:t>
    </dgm:pt>
    <dgm:pt modelId="{FF81BB10-3F22-4CFC-9604-BFCC2CCD7E20}" type="parTrans" cxnId="{3F6B44D9-9A0D-4C81-A6A1-672CA1FAD5BB}">
      <dgm:prSet/>
      <dgm:spPr/>
      <dgm:t>
        <a:bodyPr/>
        <a:lstStyle/>
        <a:p>
          <a:endParaRPr lang="en-IN"/>
        </a:p>
      </dgm:t>
    </dgm:pt>
    <dgm:pt modelId="{22C000AE-1F4B-4BA9-9270-99390507811D}" type="sibTrans" cxnId="{3F6B44D9-9A0D-4C81-A6A1-672CA1FAD5BB}">
      <dgm:prSet/>
      <dgm:spPr/>
      <dgm:t>
        <a:bodyPr/>
        <a:lstStyle/>
        <a:p>
          <a:endParaRPr lang="en-IN"/>
        </a:p>
      </dgm:t>
    </dgm:pt>
    <dgm:pt modelId="{70FD4020-9CF5-46A9-B749-057793B3819A}" type="pres">
      <dgm:prSet presAssocID="{2767D9EA-B36A-4154-8065-E7F3613C37CE}" presName="diagram" presStyleCnt="0">
        <dgm:presLayoutVars>
          <dgm:dir/>
          <dgm:resizeHandles val="exact"/>
        </dgm:presLayoutVars>
      </dgm:prSet>
      <dgm:spPr/>
    </dgm:pt>
    <dgm:pt modelId="{72BA0486-878C-4474-A154-159D2EE0FDD8}" type="pres">
      <dgm:prSet presAssocID="{7A339837-A5B6-4181-B542-6D73067200B4}" presName="node" presStyleLbl="node1" presStyleIdx="0" presStyleCnt="21">
        <dgm:presLayoutVars>
          <dgm:bulletEnabled val="1"/>
        </dgm:presLayoutVars>
      </dgm:prSet>
      <dgm:spPr/>
    </dgm:pt>
    <dgm:pt modelId="{94547EDB-FA1E-4B64-A81D-AD8FBEED5F49}" type="pres">
      <dgm:prSet presAssocID="{5E9471A4-EEDF-4099-AEE6-A35EAA845DC2}" presName="sibTrans" presStyleLbl="sibTrans2D1" presStyleIdx="0" presStyleCnt="20"/>
      <dgm:spPr/>
    </dgm:pt>
    <dgm:pt modelId="{D35A53C7-7244-4554-B5CF-286A3F622570}" type="pres">
      <dgm:prSet presAssocID="{5E9471A4-EEDF-4099-AEE6-A35EAA845DC2}" presName="connectorText" presStyleLbl="sibTrans2D1" presStyleIdx="0" presStyleCnt="20"/>
      <dgm:spPr/>
    </dgm:pt>
    <dgm:pt modelId="{25FD46F1-D4CB-4BFD-BC59-E426FBB78E73}" type="pres">
      <dgm:prSet presAssocID="{68D77991-80C5-4EFA-8E5F-B3D656B663DD}" presName="node" presStyleLbl="node1" presStyleIdx="1" presStyleCnt="21">
        <dgm:presLayoutVars>
          <dgm:bulletEnabled val="1"/>
        </dgm:presLayoutVars>
      </dgm:prSet>
      <dgm:spPr/>
    </dgm:pt>
    <dgm:pt modelId="{E68E23A3-4331-4081-8328-986C984E04C1}" type="pres">
      <dgm:prSet presAssocID="{9F29BA00-96AC-45B8-83F4-59957C08DABC}" presName="sibTrans" presStyleLbl="sibTrans2D1" presStyleIdx="1" presStyleCnt="20"/>
      <dgm:spPr/>
    </dgm:pt>
    <dgm:pt modelId="{63AA6420-B324-4F57-BAEF-CE54AA819413}" type="pres">
      <dgm:prSet presAssocID="{9F29BA00-96AC-45B8-83F4-59957C08DABC}" presName="connectorText" presStyleLbl="sibTrans2D1" presStyleIdx="1" presStyleCnt="20"/>
      <dgm:spPr/>
    </dgm:pt>
    <dgm:pt modelId="{E532001F-5953-4420-8E1A-A1BDD6FF2459}" type="pres">
      <dgm:prSet presAssocID="{635D5E4E-A53A-4B0A-85F6-303FD5FFB678}" presName="node" presStyleLbl="node1" presStyleIdx="2" presStyleCnt="21">
        <dgm:presLayoutVars>
          <dgm:bulletEnabled val="1"/>
        </dgm:presLayoutVars>
      </dgm:prSet>
      <dgm:spPr/>
    </dgm:pt>
    <dgm:pt modelId="{5B3F4683-56CB-4D33-B0B3-0EE0A564D3FA}" type="pres">
      <dgm:prSet presAssocID="{B17865F7-8D3A-48E5-B956-EAC0F82308A0}" presName="sibTrans" presStyleLbl="sibTrans2D1" presStyleIdx="2" presStyleCnt="20"/>
      <dgm:spPr/>
    </dgm:pt>
    <dgm:pt modelId="{6AE59BB2-49B1-42A1-A675-86258AFE809D}" type="pres">
      <dgm:prSet presAssocID="{B17865F7-8D3A-48E5-B956-EAC0F82308A0}" presName="connectorText" presStyleLbl="sibTrans2D1" presStyleIdx="2" presStyleCnt="20"/>
      <dgm:spPr/>
    </dgm:pt>
    <dgm:pt modelId="{9456F069-4626-40AA-9467-DE4423C6299C}" type="pres">
      <dgm:prSet presAssocID="{41F58B7E-6489-4350-96A6-3FA5B9B0AC08}" presName="node" presStyleLbl="node1" presStyleIdx="3" presStyleCnt="21">
        <dgm:presLayoutVars>
          <dgm:bulletEnabled val="1"/>
        </dgm:presLayoutVars>
      </dgm:prSet>
      <dgm:spPr/>
    </dgm:pt>
    <dgm:pt modelId="{B3FDFD05-A752-4487-84F1-EEDD67689683}" type="pres">
      <dgm:prSet presAssocID="{165F9D22-7825-4FCC-95EF-A81674FBF56D}" presName="sibTrans" presStyleLbl="sibTrans2D1" presStyleIdx="3" presStyleCnt="20"/>
      <dgm:spPr/>
    </dgm:pt>
    <dgm:pt modelId="{0CEA1DE8-FDF3-4CF6-AF4A-8F90CE757F91}" type="pres">
      <dgm:prSet presAssocID="{165F9D22-7825-4FCC-95EF-A81674FBF56D}" presName="connectorText" presStyleLbl="sibTrans2D1" presStyleIdx="3" presStyleCnt="20"/>
      <dgm:spPr/>
    </dgm:pt>
    <dgm:pt modelId="{1853DB6C-077E-4D21-BC18-65AEAD0852E0}" type="pres">
      <dgm:prSet presAssocID="{D831C6D4-3747-416C-B23A-BE5CF9198D55}" presName="node" presStyleLbl="node1" presStyleIdx="4" presStyleCnt="21">
        <dgm:presLayoutVars>
          <dgm:bulletEnabled val="1"/>
        </dgm:presLayoutVars>
      </dgm:prSet>
      <dgm:spPr/>
    </dgm:pt>
    <dgm:pt modelId="{DC1F4704-FFCF-4798-8386-5CEE4CEC9075}" type="pres">
      <dgm:prSet presAssocID="{32BCEAFA-537A-4F40-A8F0-8629B3753132}" presName="sibTrans" presStyleLbl="sibTrans2D1" presStyleIdx="4" presStyleCnt="20"/>
      <dgm:spPr/>
    </dgm:pt>
    <dgm:pt modelId="{F1F6727E-7B53-4E14-BC43-A597B250E714}" type="pres">
      <dgm:prSet presAssocID="{32BCEAFA-537A-4F40-A8F0-8629B3753132}" presName="connectorText" presStyleLbl="sibTrans2D1" presStyleIdx="4" presStyleCnt="20"/>
      <dgm:spPr/>
    </dgm:pt>
    <dgm:pt modelId="{3F62F55A-E1D0-42B3-BD50-57F5D06A5FA9}" type="pres">
      <dgm:prSet presAssocID="{45EC8A52-5435-4572-9FFA-3E4C359F4CB7}" presName="node" presStyleLbl="node1" presStyleIdx="5" presStyleCnt="21">
        <dgm:presLayoutVars>
          <dgm:bulletEnabled val="1"/>
        </dgm:presLayoutVars>
      </dgm:prSet>
      <dgm:spPr/>
    </dgm:pt>
    <dgm:pt modelId="{688C6DED-1EA4-48A7-9D31-21E069DA5EE6}" type="pres">
      <dgm:prSet presAssocID="{2CA35AB7-5C8A-499B-99FF-C7CA3EC67027}" presName="sibTrans" presStyleLbl="sibTrans2D1" presStyleIdx="5" presStyleCnt="20"/>
      <dgm:spPr/>
    </dgm:pt>
    <dgm:pt modelId="{B1D58038-9F29-475B-B489-99D037282DCC}" type="pres">
      <dgm:prSet presAssocID="{2CA35AB7-5C8A-499B-99FF-C7CA3EC67027}" presName="connectorText" presStyleLbl="sibTrans2D1" presStyleIdx="5" presStyleCnt="20"/>
      <dgm:spPr/>
    </dgm:pt>
    <dgm:pt modelId="{FDF8666E-C671-4761-856B-5D0ACDC794EA}" type="pres">
      <dgm:prSet presAssocID="{99E5670E-0AA6-4D0C-A24B-467F7D47C264}" presName="node" presStyleLbl="node1" presStyleIdx="6" presStyleCnt="21">
        <dgm:presLayoutVars>
          <dgm:bulletEnabled val="1"/>
        </dgm:presLayoutVars>
      </dgm:prSet>
      <dgm:spPr/>
    </dgm:pt>
    <dgm:pt modelId="{1C479A31-74B0-4958-9C91-7821BC45C65C}" type="pres">
      <dgm:prSet presAssocID="{12EADB89-0DE5-4A3A-B711-C2E01FB0E722}" presName="sibTrans" presStyleLbl="sibTrans2D1" presStyleIdx="6" presStyleCnt="20"/>
      <dgm:spPr/>
    </dgm:pt>
    <dgm:pt modelId="{4EB2ACB8-7C7F-4F02-9982-F0A30D5568F1}" type="pres">
      <dgm:prSet presAssocID="{12EADB89-0DE5-4A3A-B711-C2E01FB0E722}" presName="connectorText" presStyleLbl="sibTrans2D1" presStyleIdx="6" presStyleCnt="20"/>
      <dgm:spPr/>
    </dgm:pt>
    <dgm:pt modelId="{64E2270C-3422-467D-BC69-05721C2A2D67}" type="pres">
      <dgm:prSet presAssocID="{68F654F4-8430-43D9-A9BE-47BA901CBC92}" presName="node" presStyleLbl="node1" presStyleIdx="7" presStyleCnt="21">
        <dgm:presLayoutVars>
          <dgm:bulletEnabled val="1"/>
        </dgm:presLayoutVars>
      </dgm:prSet>
      <dgm:spPr/>
    </dgm:pt>
    <dgm:pt modelId="{149E5FDA-CF04-4DD0-9747-D9EC7EB2A33F}" type="pres">
      <dgm:prSet presAssocID="{442C5220-3799-42B9-93DE-5F3123C5EEF4}" presName="sibTrans" presStyleLbl="sibTrans2D1" presStyleIdx="7" presStyleCnt="20"/>
      <dgm:spPr/>
    </dgm:pt>
    <dgm:pt modelId="{20CDC66C-1BF2-445B-AF96-5DAD205B683B}" type="pres">
      <dgm:prSet presAssocID="{442C5220-3799-42B9-93DE-5F3123C5EEF4}" presName="connectorText" presStyleLbl="sibTrans2D1" presStyleIdx="7" presStyleCnt="20"/>
      <dgm:spPr/>
    </dgm:pt>
    <dgm:pt modelId="{4D133BA4-78A9-43D1-BA13-6532595567F5}" type="pres">
      <dgm:prSet presAssocID="{CC2E9ADA-D9F1-432B-992C-BE796F3E8534}" presName="node" presStyleLbl="node1" presStyleIdx="8" presStyleCnt="21">
        <dgm:presLayoutVars>
          <dgm:bulletEnabled val="1"/>
        </dgm:presLayoutVars>
      </dgm:prSet>
      <dgm:spPr/>
    </dgm:pt>
    <dgm:pt modelId="{E7F6DB30-0673-459F-A64E-F8B354757D78}" type="pres">
      <dgm:prSet presAssocID="{D2A22958-9584-4FB7-9FF3-853D427C20EF}" presName="sibTrans" presStyleLbl="sibTrans2D1" presStyleIdx="8" presStyleCnt="20"/>
      <dgm:spPr/>
    </dgm:pt>
    <dgm:pt modelId="{B39B104D-FB36-4D41-8C0F-2CE4A1A1D14A}" type="pres">
      <dgm:prSet presAssocID="{D2A22958-9584-4FB7-9FF3-853D427C20EF}" presName="connectorText" presStyleLbl="sibTrans2D1" presStyleIdx="8" presStyleCnt="20"/>
      <dgm:spPr/>
    </dgm:pt>
    <dgm:pt modelId="{A2908327-55CC-4C2D-9100-060EC1AFDF2A}" type="pres">
      <dgm:prSet presAssocID="{EE7AA7EB-FD11-4955-ADEF-BB629D77D433}" presName="node" presStyleLbl="node1" presStyleIdx="9" presStyleCnt="21">
        <dgm:presLayoutVars>
          <dgm:bulletEnabled val="1"/>
        </dgm:presLayoutVars>
      </dgm:prSet>
      <dgm:spPr/>
    </dgm:pt>
    <dgm:pt modelId="{94FB7E50-83DF-43FA-8687-23D9AD89791A}" type="pres">
      <dgm:prSet presAssocID="{CE7517A9-468F-4A22-AD18-BD8B8525D7A2}" presName="sibTrans" presStyleLbl="sibTrans2D1" presStyleIdx="9" presStyleCnt="20"/>
      <dgm:spPr/>
    </dgm:pt>
    <dgm:pt modelId="{065A6BAA-0BD4-46C3-B0CC-35EFC35ADC47}" type="pres">
      <dgm:prSet presAssocID="{CE7517A9-468F-4A22-AD18-BD8B8525D7A2}" presName="connectorText" presStyleLbl="sibTrans2D1" presStyleIdx="9" presStyleCnt="20"/>
      <dgm:spPr/>
    </dgm:pt>
    <dgm:pt modelId="{A59E4AC1-8906-49C2-AFB3-E015CDFA324B}" type="pres">
      <dgm:prSet presAssocID="{250FF964-592F-4C34-8A62-DB6182461E96}" presName="node" presStyleLbl="node1" presStyleIdx="10" presStyleCnt="21">
        <dgm:presLayoutVars>
          <dgm:bulletEnabled val="1"/>
        </dgm:presLayoutVars>
      </dgm:prSet>
      <dgm:spPr/>
    </dgm:pt>
    <dgm:pt modelId="{20F2858B-990D-4F56-8F89-BBBA620A28E2}" type="pres">
      <dgm:prSet presAssocID="{5A64526F-99D4-4B0F-9FC7-5F20B7685040}" presName="sibTrans" presStyleLbl="sibTrans2D1" presStyleIdx="10" presStyleCnt="20"/>
      <dgm:spPr/>
    </dgm:pt>
    <dgm:pt modelId="{1306D692-D557-4939-B250-5EB65B403E48}" type="pres">
      <dgm:prSet presAssocID="{5A64526F-99D4-4B0F-9FC7-5F20B7685040}" presName="connectorText" presStyleLbl="sibTrans2D1" presStyleIdx="10" presStyleCnt="20"/>
      <dgm:spPr/>
    </dgm:pt>
    <dgm:pt modelId="{5A80EF81-B4C9-4CD5-8AEA-7C565246DA8A}" type="pres">
      <dgm:prSet presAssocID="{457F62AD-DC0F-4D3A-B300-5FEC0E22D291}" presName="node" presStyleLbl="node1" presStyleIdx="11" presStyleCnt="21">
        <dgm:presLayoutVars>
          <dgm:bulletEnabled val="1"/>
        </dgm:presLayoutVars>
      </dgm:prSet>
      <dgm:spPr/>
    </dgm:pt>
    <dgm:pt modelId="{2F0E1301-6738-4550-BB3B-748B13357E24}" type="pres">
      <dgm:prSet presAssocID="{E45A421B-DCB5-4312-B55F-2002D8E1E8E5}" presName="sibTrans" presStyleLbl="sibTrans2D1" presStyleIdx="11" presStyleCnt="20"/>
      <dgm:spPr/>
    </dgm:pt>
    <dgm:pt modelId="{6AA0DF22-CC9C-401C-8F8C-9EB6B03BD316}" type="pres">
      <dgm:prSet presAssocID="{E45A421B-DCB5-4312-B55F-2002D8E1E8E5}" presName="connectorText" presStyleLbl="sibTrans2D1" presStyleIdx="11" presStyleCnt="20"/>
      <dgm:spPr/>
    </dgm:pt>
    <dgm:pt modelId="{9EEA7B3C-C780-4951-A342-9BBBD286A50B}" type="pres">
      <dgm:prSet presAssocID="{FF74CE62-3977-4724-979E-B1F3725D4995}" presName="node" presStyleLbl="node1" presStyleIdx="12" presStyleCnt="21">
        <dgm:presLayoutVars>
          <dgm:bulletEnabled val="1"/>
        </dgm:presLayoutVars>
      </dgm:prSet>
      <dgm:spPr/>
    </dgm:pt>
    <dgm:pt modelId="{A005B18B-9D1E-4D71-9AE3-A8C15AFA1C3F}" type="pres">
      <dgm:prSet presAssocID="{5F6C7E80-A840-47E6-BD35-018D1F4FEB59}" presName="sibTrans" presStyleLbl="sibTrans2D1" presStyleIdx="12" presStyleCnt="20"/>
      <dgm:spPr/>
    </dgm:pt>
    <dgm:pt modelId="{F9D1B667-FC11-4C05-875F-F324F19622D3}" type="pres">
      <dgm:prSet presAssocID="{5F6C7E80-A840-47E6-BD35-018D1F4FEB59}" presName="connectorText" presStyleLbl="sibTrans2D1" presStyleIdx="12" presStyleCnt="20"/>
      <dgm:spPr/>
    </dgm:pt>
    <dgm:pt modelId="{DBA6CC60-0D85-4497-970F-15D024A69300}" type="pres">
      <dgm:prSet presAssocID="{E73400D9-5321-495F-B4BC-28248A893C41}" presName="node" presStyleLbl="node1" presStyleIdx="13" presStyleCnt="21">
        <dgm:presLayoutVars>
          <dgm:bulletEnabled val="1"/>
        </dgm:presLayoutVars>
      </dgm:prSet>
      <dgm:spPr/>
    </dgm:pt>
    <dgm:pt modelId="{111A8C9C-4EBF-4C85-B08E-7507033375AE}" type="pres">
      <dgm:prSet presAssocID="{77EA71C4-061B-4CB6-BE49-2BAC4B1B2CA7}" presName="sibTrans" presStyleLbl="sibTrans2D1" presStyleIdx="13" presStyleCnt="20"/>
      <dgm:spPr/>
    </dgm:pt>
    <dgm:pt modelId="{6E070128-9A0F-4403-9F4F-9E41B7712733}" type="pres">
      <dgm:prSet presAssocID="{77EA71C4-061B-4CB6-BE49-2BAC4B1B2CA7}" presName="connectorText" presStyleLbl="sibTrans2D1" presStyleIdx="13" presStyleCnt="20"/>
      <dgm:spPr/>
    </dgm:pt>
    <dgm:pt modelId="{D21D9B56-B349-4D3E-A305-30F8CA286BF8}" type="pres">
      <dgm:prSet presAssocID="{3F6A35FC-1A08-4C35-870C-2ACE324C1D7D}" presName="node" presStyleLbl="node1" presStyleIdx="14" presStyleCnt="21">
        <dgm:presLayoutVars>
          <dgm:bulletEnabled val="1"/>
        </dgm:presLayoutVars>
      </dgm:prSet>
      <dgm:spPr/>
    </dgm:pt>
    <dgm:pt modelId="{166D73D6-2807-4EF0-BB3B-27BCB4203CE3}" type="pres">
      <dgm:prSet presAssocID="{F40C0ED0-E970-4365-B4D9-8DAAD2B47A6A}" presName="sibTrans" presStyleLbl="sibTrans2D1" presStyleIdx="14" presStyleCnt="20"/>
      <dgm:spPr/>
    </dgm:pt>
    <dgm:pt modelId="{139115F7-D728-4CCE-9FC4-0D26902564B7}" type="pres">
      <dgm:prSet presAssocID="{F40C0ED0-E970-4365-B4D9-8DAAD2B47A6A}" presName="connectorText" presStyleLbl="sibTrans2D1" presStyleIdx="14" presStyleCnt="20"/>
      <dgm:spPr/>
    </dgm:pt>
    <dgm:pt modelId="{40DA7601-6672-4E9F-97B1-E6538B37C2AB}" type="pres">
      <dgm:prSet presAssocID="{E5341145-464D-40D4-AD90-04B3B7EF8231}" presName="node" presStyleLbl="node1" presStyleIdx="15" presStyleCnt="21">
        <dgm:presLayoutVars>
          <dgm:bulletEnabled val="1"/>
        </dgm:presLayoutVars>
      </dgm:prSet>
      <dgm:spPr/>
    </dgm:pt>
    <dgm:pt modelId="{95FC9E7E-5454-42FB-9464-4DCC5A0BB045}" type="pres">
      <dgm:prSet presAssocID="{9599BC3D-5115-41A5-95D8-2CC3A70F2AD2}" presName="sibTrans" presStyleLbl="sibTrans2D1" presStyleIdx="15" presStyleCnt="20"/>
      <dgm:spPr/>
    </dgm:pt>
    <dgm:pt modelId="{F15563C8-7D16-42D8-9AFE-D4627A170DA5}" type="pres">
      <dgm:prSet presAssocID="{9599BC3D-5115-41A5-95D8-2CC3A70F2AD2}" presName="connectorText" presStyleLbl="sibTrans2D1" presStyleIdx="15" presStyleCnt="20"/>
      <dgm:spPr/>
    </dgm:pt>
    <dgm:pt modelId="{C55A13C6-6C71-43FA-9E61-5B013E4D50DC}" type="pres">
      <dgm:prSet presAssocID="{3D6832E2-CB83-4967-B2B0-F71BE9CD2728}" presName="node" presStyleLbl="node1" presStyleIdx="16" presStyleCnt="21">
        <dgm:presLayoutVars>
          <dgm:bulletEnabled val="1"/>
        </dgm:presLayoutVars>
      </dgm:prSet>
      <dgm:spPr/>
    </dgm:pt>
    <dgm:pt modelId="{4136530A-18DB-4B82-AF80-1664F8E33272}" type="pres">
      <dgm:prSet presAssocID="{82BF9665-BEBB-4423-8139-F39AB7961BF6}" presName="sibTrans" presStyleLbl="sibTrans2D1" presStyleIdx="16" presStyleCnt="20"/>
      <dgm:spPr/>
    </dgm:pt>
    <dgm:pt modelId="{2BC99438-547D-4ABB-A3CA-F931045DE9BA}" type="pres">
      <dgm:prSet presAssocID="{82BF9665-BEBB-4423-8139-F39AB7961BF6}" presName="connectorText" presStyleLbl="sibTrans2D1" presStyleIdx="16" presStyleCnt="20"/>
      <dgm:spPr/>
    </dgm:pt>
    <dgm:pt modelId="{1D8A5297-8B39-4A27-8E0B-96D02AEC7DD7}" type="pres">
      <dgm:prSet presAssocID="{9E30C7A2-495C-4B39-8556-EC1DEDFEFEE8}" presName="node" presStyleLbl="node1" presStyleIdx="17" presStyleCnt="21">
        <dgm:presLayoutVars>
          <dgm:bulletEnabled val="1"/>
        </dgm:presLayoutVars>
      </dgm:prSet>
      <dgm:spPr/>
    </dgm:pt>
    <dgm:pt modelId="{589A45CC-E9FF-4488-836E-DA580282EE93}" type="pres">
      <dgm:prSet presAssocID="{A77C3877-2213-41CF-B261-11457CED595A}" presName="sibTrans" presStyleLbl="sibTrans2D1" presStyleIdx="17" presStyleCnt="20"/>
      <dgm:spPr/>
    </dgm:pt>
    <dgm:pt modelId="{AFB587F8-6F40-40C4-AC2C-26DC91E1079F}" type="pres">
      <dgm:prSet presAssocID="{A77C3877-2213-41CF-B261-11457CED595A}" presName="connectorText" presStyleLbl="sibTrans2D1" presStyleIdx="17" presStyleCnt="20"/>
      <dgm:spPr/>
    </dgm:pt>
    <dgm:pt modelId="{97FAF786-1C28-447F-B918-4FD64672B7A9}" type="pres">
      <dgm:prSet presAssocID="{1D2CDC27-7909-4948-9F9D-EFA4D227FD50}" presName="node" presStyleLbl="node1" presStyleIdx="18" presStyleCnt="21">
        <dgm:presLayoutVars>
          <dgm:bulletEnabled val="1"/>
        </dgm:presLayoutVars>
      </dgm:prSet>
      <dgm:spPr/>
    </dgm:pt>
    <dgm:pt modelId="{38C091FA-00A3-4D85-A106-7F839FC3436A}" type="pres">
      <dgm:prSet presAssocID="{3FAE25AF-802A-49A8-A87E-76317F97D8E4}" presName="sibTrans" presStyleLbl="sibTrans2D1" presStyleIdx="18" presStyleCnt="20"/>
      <dgm:spPr/>
    </dgm:pt>
    <dgm:pt modelId="{D8C7D38A-BA95-4DA7-977A-AD9919F1D02D}" type="pres">
      <dgm:prSet presAssocID="{3FAE25AF-802A-49A8-A87E-76317F97D8E4}" presName="connectorText" presStyleLbl="sibTrans2D1" presStyleIdx="18" presStyleCnt="20"/>
      <dgm:spPr/>
    </dgm:pt>
    <dgm:pt modelId="{BDE89421-E992-48C0-81EC-68930C9C8D33}" type="pres">
      <dgm:prSet presAssocID="{FDDDEB86-E339-4173-9A50-5452821071D1}" presName="node" presStyleLbl="node1" presStyleIdx="19" presStyleCnt="21">
        <dgm:presLayoutVars>
          <dgm:bulletEnabled val="1"/>
        </dgm:presLayoutVars>
      </dgm:prSet>
      <dgm:spPr/>
    </dgm:pt>
    <dgm:pt modelId="{2038B8E9-2076-430A-8C7A-59D002B34B4F}" type="pres">
      <dgm:prSet presAssocID="{6E27EF4F-5C4A-4237-8795-1610471C7E2F}" presName="sibTrans" presStyleLbl="sibTrans2D1" presStyleIdx="19" presStyleCnt="20"/>
      <dgm:spPr/>
    </dgm:pt>
    <dgm:pt modelId="{24FE3FD3-0A9B-44BB-A7D6-F74144C14839}" type="pres">
      <dgm:prSet presAssocID="{6E27EF4F-5C4A-4237-8795-1610471C7E2F}" presName="connectorText" presStyleLbl="sibTrans2D1" presStyleIdx="19" presStyleCnt="20"/>
      <dgm:spPr/>
    </dgm:pt>
    <dgm:pt modelId="{21D54DAD-5FA4-44CC-9810-62BA6381B21A}" type="pres">
      <dgm:prSet presAssocID="{18D0738B-3EBE-4952-8DCB-85BABF51A431}" presName="node" presStyleLbl="node1" presStyleIdx="20" presStyleCnt="21">
        <dgm:presLayoutVars>
          <dgm:bulletEnabled val="1"/>
        </dgm:presLayoutVars>
      </dgm:prSet>
      <dgm:spPr/>
    </dgm:pt>
  </dgm:ptLst>
  <dgm:cxnLst>
    <dgm:cxn modelId="{0E325C04-F234-4E39-86A5-57A11537CF46}" srcId="{2767D9EA-B36A-4154-8065-E7F3613C37CE}" destId="{250FF964-592F-4C34-8A62-DB6182461E96}" srcOrd="10" destOrd="0" parTransId="{6EAE9A3A-FFE6-4BC4-A367-F33F438035A2}" sibTransId="{5A64526F-99D4-4B0F-9FC7-5F20B7685040}"/>
    <dgm:cxn modelId="{08BD7308-480F-4906-8533-0D5BB505FE92}" type="presOf" srcId="{32BCEAFA-537A-4F40-A8F0-8629B3753132}" destId="{DC1F4704-FFCF-4798-8386-5CEE4CEC9075}" srcOrd="0" destOrd="0" presId="urn:microsoft.com/office/officeart/2005/8/layout/process5"/>
    <dgm:cxn modelId="{7DE21B0B-0006-47D4-AC1A-7F0768B8F004}" type="presOf" srcId="{442C5220-3799-42B9-93DE-5F3123C5EEF4}" destId="{149E5FDA-CF04-4DD0-9747-D9EC7EB2A33F}" srcOrd="0" destOrd="0" presId="urn:microsoft.com/office/officeart/2005/8/layout/process5"/>
    <dgm:cxn modelId="{BBADD80E-D09D-4D67-B7CC-6D836703EF7C}" type="presOf" srcId="{82BF9665-BEBB-4423-8139-F39AB7961BF6}" destId="{2BC99438-547D-4ABB-A3CA-F931045DE9BA}" srcOrd="1" destOrd="0" presId="urn:microsoft.com/office/officeart/2005/8/layout/process5"/>
    <dgm:cxn modelId="{EB31BE10-483C-46B8-A828-1F2031E79FF3}" srcId="{2767D9EA-B36A-4154-8065-E7F3613C37CE}" destId="{9E30C7A2-495C-4B39-8556-EC1DEDFEFEE8}" srcOrd="17" destOrd="0" parTransId="{D64DE55A-F87A-45C4-9FA1-540764BABBBD}" sibTransId="{A77C3877-2213-41CF-B261-11457CED595A}"/>
    <dgm:cxn modelId="{17C7B314-6D66-43A9-A888-71725D6731E3}" srcId="{2767D9EA-B36A-4154-8065-E7F3613C37CE}" destId="{FF74CE62-3977-4724-979E-B1F3725D4995}" srcOrd="12" destOrd="0" parTransId="{F5795237-2EB4-47D7-9B3E-C936BEF41249}" sibTransId="{5F6C7E80-A840-47E6-BD35-018D1F4FEB59}"/>
    <dgm:cxn modelId="{C86CC018-15C2-49DF-B597-156082321C6C}" srcId="{2767D9EA-B36A-4154-8065-E7F3613C37CE}" destId="{41F58B7E-6489-4350-96A6-3FA5B9B0AC08}" srcOrd="3" destOrd="0" parTransId="{8D92A69B-A55A-455E-9270-30762AED9E02}" sibTransId="{165F9D22-7825-4FCC-95EF-A81674FBF56D}"/>
    <dgm:cxn modelId="{ACFE9319-A4AF-49AF-8A86-9412F8910085}" type="presOf" srcId="{99E5670E-0AA6-4D0C-A24B-467F7D47C264}" destId="{FDF8666E-C671-4761-856B-5D0ACDC794EA}" srcOrd="0" destOrd="0" presId="urn:microsoft.com/office/officeart/2005/8/layout/process5"/>
    <dgm:cxn modelId="{08EB2323-65DA-4791-AA4F-1FF75F073BD4}" srcId="{2767D9EA-B36A-4154-8065-E7F3613C37CE}" destId="{CC2E9ADA-D9F1-432B-992C-BE796F3E8534}" srcOrd="8" destOrd="0" parTransId="{172EAD98-6DDC-4EC6-A65D-C72BBE2CAAB2}" sibTransId="{D2A22958-9584-4FB7-9FF3-853D427C20EF}"/>
    <dgm:cxn modelId="{73106D23-7B37-433D-9835-EEE81C775BB7}" srcId="{2767D9EA-B36A-4154-8065-E7F3613C37CE}" destId="{D831C6D4-3747-416C-B23A-BE5CF9198D55}" srcOrd="4" destOrd="0" parTransId="{E459D570-2343-4976-9E06-334304A3E131}" sibTransId="{32BCEAFA-537A-4F40-A8F0-8629B3753132}"/>
    <dgm:cxn modelId="{F9C7B62C-4F6F-4C09-98B8-20E6D518B032}" type="presOf" srcId="{635D5E4E-A53A-4B0A-85F6-303FD5FFB678}" destId="{E532001F-5953-4420-8E1A-A1BDD6FF2459}" srcOrd="0" destOrd="0" presId="urn:microsoft.com/office/officeart/2005/8/layout/process5"/>
    <dgm:cxn modelId="{FC21932D-7FFB-4C7C-BE73-E2EC6944CD8B}" type="presOf" srcId="{9599BC3D-5115-41A5-95D8-2CC3A70F2AD2}" destId="{95FC9E7E-5454-42FB-9464-4DCC5A0BB045}" srcOrd="0" destOrd="0" presId="urn:microsoft.com/office/officeart/2005/8/layout/process5"/>
    <dgm:cxn modelId="{02F1362E-569F-440A-8834-6290385A286B}" type="presOf" srcId="{FF74CE62-3977-4724-979E-B1F3725D4995}" destId="{9EEA7B3C-C780-4951-A342-9BBBD286A50B}" srcOrd="0" destOrd="0" presId="urn:microsoft.com/office/officeart/2005/8/layout/process5"/>
    <dgm:cxn modelId="{B90A5A2F-92FC-42C6-8EEA-376D1AD3AF41}" srcId="{2767D9EA-B36A-4154-8065-E7F3613C37CE}" destId="{3D6832E2-CB83-4967-B2B0-F71BE9CD2728}" srcOrd="16" destOrd="0" parTransId="{AF567BFA-6A0C-4506-96C0-5CB6272D176A}" sibTransId="{82BF9665-BEBB-4423-8139-F39AB7961BF6}"/>
    <dgm:cxn modelId="{36A5982F-E39D-4174-B127-65619C00C488}" type="presOf" srcId="{165F9D22-7825-4FCC-95EF-A81674FBF56D}" destId="{0CEA1DE8-FDF3-4CF6-AF4A-8F90CE757F91}" srcOrd="1" destOrd="0" presId="urn:microsoft.com/office/officeart/2005/8/layout/process5"/>
    <dgm:cxn modelId="{6F22CC30-F335-4AD6-A42F-308AFFA3A8FF}" type="presOf" srcId="{E45A421B-DCB5-4312-B55F-2002D8E1E8E5}" destId="{6AA0DF22-CC9C-401C-8F8C-9EB6B03BD316}" srcOrd="1" destOrd="0" presId="urn:microsoft.com/office/officeart/2005/8/layout/process5"/>
    <dgm:cxn modelId="{67F1D432-321E-406A-9D9C-37AA94EF6DA8}" type="presOf" srcId="{FDDDEB86-E339-4173-9A50-5452821071D1}" destId="{BDE89421-E992-48C0-81EC-68930C9C8D33}" srcOrd="0" destOrd="0" presId="urn:microsoft.com/office/officeart/2005/8/layout/process5"/>
    <dgm:cxn modelId="{ED3ADB33-9575-4899-894E-CC33B69CA22A}" srcId="{2767D9EA-B36A-4154-8065-E7F3613C37CE}" destId="{45EC8A52-5435-4572-9FFA-3E4C359F4CB7}" srcOrd="5" destOrd="0" parTransId="{44D76AD3-167C-4526-BFC1-69ADDC931DDA}" sibTransId="{2CA35AB7-5C8A-499B-99FF-C7CA3EC67027}"/>
    <dgm:cxn modelId="{D241853D-1A21-483B-BE62-C81E9F43C199}" type="presOf" srcId="{F40C0ED0-E970-4365-B4D9-8DAAD2B47A6A}" destId="{139115F7-D728-4CCE-9FC4-0D26902564B7}" srcOrd="1" destOrd="0" presId="urn:microsoft.com/office/officeart/2005/8/layout/process5"/>
    <dgm:cxn modelId="{0BAD9B3E-51E7-410F-AEA9-B6471008C5E9}" type="presOf" srcId="{18D0738B-3EBE-4952-8DCB-85BABF51A431}" destId="{21D54DAD-5FA4-44CC-9810-62BA6381B21A}" srcOrd="0" destOrd="0" presId="urn:microsoft.com/office/officeart/2005/8/layout/process5"/>
    <dgm:cxn modelId="{759EF03E-DD19-409D-A3D3-524AB3F1048E}" type="presOf" srcId="{6E27EF4F-5C4A-4237-8795-1610471C7E2F}" destId="{2038B8E9-2076-430A-8C7A-59D002B34B4F}" srcOrd="0" destOrd="0" presId="urn:microsoft.com/office/officeart/2005/8/layout/process5"/>
    <dgm:cxn modelId="{AB0B493F-6687-4052-97E5-AEB459CA4EDB}" type="presOf" srcId="{12EADB89-0DE5-4A3A-B711-C2E01FB0E722}" destId="{4EB2ACB8-7C7F-4F02-9982-F0A30D5568F1}" srcOrd="1" destOrd="0" presId="urn:microsoft.com/office/officeart/2005/8/layout/process5"/>
    <dgm:cxn modelId="{FEDAD35B-7DF8-4C32-9A0E-A9F2BBCC57B1}" type="presOf" srcId="{9599BC3D-5115-41A5-95D8-2CC3A70F2AD2}" destId="{F15563C8-7D16-42D8-9AFE-D4627A170DA5}" srcOrd="1" destOrd="0" presId="urn:microsoft.com/office/officeart/2005/8/layout/process5"/>
    <dgm:cxn modelId="{3F738E61-8E5A-42C5-A689-1D8A97E3EE81}" type="presOf" srcId="{68F654F4-8430-43D9-A9BE-47BA901CBC92}" destId="{64E2270C-3422-467D-BC69-05721C2A2D67}" srcOrd="0" destOrd="0" presId="urn:microsoft.com/office/officeart/2005/8/layout/process5"/>
    <dgm:cxn modelId="{74F16A62-D3FC-4877-89D9-CD84D88DC49B}" type="presOf" srcId="{EE7AA7EB-FD11-4955-ADEF-BB629D77D433}" destId="{A2908327-55CC-4C2D-9100-060EC1AFDF2A}" srcOrd="0" destOrd="0" presId="urn:microsoft.com/office/officeart/2005/8/layout/process5"/>
    <dgm:cxn modelId="{B116C262-9EF6-4B59-A6FA-D81954B412CC}" type="presOf" srcId="{B17865F7-8D3A-48E5-B956-EAC0F82308A0}" destId="{6AE59BB2-49B1-42A1-A675-86258AFE809D}" srcOrd="1" destOrd="0" presId="urn:microsoft.com/office/officeart/2005/8/layout/process5"/>
    <dgm:cxn modelId="{4A2B9944-2833-40C1-A021-BC16267E1E3C}" srcId="{2767D9EA-B36A-4154-8065-E7F3613C37CE}" destId="{457F62AD-DC0F-4D3A-B300-5FEC0E22D291}" srcOrd="11" destOrd="0" parTransId="{3CCBF576-A50E-4565-9E59-19759B9B5104}" sibTransId="{E45A421B-DCB5-4312-B55F-2002D8E1E8E5}"/>
    <dgm:cxn modelId="{57A7B564-81FF-4DAF-8125-B361A394FC36}" type="presOf" srcId="{F40C0ED0-E970-4365-B4D9-8DAAD2B47A6A}" destId="{166D73D6-2807-4EF0-BB3B-27BCB4203CE3}" srcOrd="0" destOrd="0" presId="urn:microsoft.com/office/officeart/2005/8/layout/process5"/>
    <dgm:cxn modelId="{3891BB46-5F3C-4CEB-A281-D0AE68D27D49}" type="presOf" srcId="{D831C6D4-3747-416C-B23A-BE5CF9198D55}" destId="{1853DB6C-077E-4D21-BC18-65AEAD0852E0}" srcOrd="0" destOrd="0" presId="urn:microsoft.com/office/officeart/2005/8/layout/process5"/>
    <dgm:cxn modelId="{26652647-E3A6-408A-9169-54FE45BA4600}" type="presOf" srcId="{3FAE25AF-802A-49A8-A87E-76317F97D8E4}" destId="{D8C7D38A-BA95-4DA7-977A-AD9919F1D02D}" srcOrd="1" destOrd="0" presId="urn:microsoft.com/office/officeart/2005/8/layout/process5"/>
    <dgm:cxn modelId="{936B4C67-17F1-46D2-B7E1-4CE86B9E6294}" type="presOf" srcId="{45EC8A52-5435-4572-9FFA-3E4C359F4CB7}" destId="{3F62F55A-E1D0-42B3-BD50-57F5D06A5FA9}" srcOrd="0" destOrd="0" presId="urn:microsoft.com/office/officeart/2005/8/layout/process5"/>
    <dgm:cxn modelId="{1D347347-950F-473E-9B41-4B1ED6F902F5}" type="presOf" srcId="{B17865F7-8D3A-48E5-B956-EAC0F82308A0}" destId="{5B3F4683-56CB-4D33-B0B3-0EE0A564D3FA}" srcOrd="0" destOrd="0" presId="urn:microsoft.com/office/officeart/2005/8/layout/process5"/>
    <dgm:cxn modelId="{785EC048-767D-45E3-B127-99F01E2B990F}" type="presOf" srcId="{D2A22958-9584-4FB7-9FF3-853D427C20EF}" destId="{E7F6DB30-0673-459F-A64E-F8B354757D78}" srcOrd="0" destOrd="0" presId="urn:microsoft.com/office/officeart/2005/8/layout/process5"/>
    <dgm:cxn modelId="{F63CB369-5CD4-4842-8AE9-D960CD2B967E}" srcId="{2767D9EA-B36A-4154-8065-E7F3613C37CE}" destId="{635D5E4E-A53A-4B0A-85F6-303FD5FFB678}" srcOrd="2" destOrd="0" parTransId="{8D48D9E4-F647-4892-ACA0-AE3C73782A83}" sibTransId="{B17865F7-8D3A-48E5-B956-EAC0F82308A0}"/>
    <dgm:cxn modelId="{EF38C949-3D8A-4B00-9B66-84FDE3E1D374}" type="presOf" srcId="{9F29BA00-96AC-45B8-83F4-59957C08DABC}" destId="{63AA6420-B324-4F57-BAEF-CE54AA819413}" srcOrd="1" destOrd="0" presId="urn:microsoft.com/office/officeart/2005/8/layout/process5"/>
    <dgm:cxn modelId="{C1B3AC4F-28AC-4A94-8853-8CA8063301D8}" type="presOf" srcId="{5A64526F-99D4-4B0F-9FC7-5F20B7685040}" destId="{1306D692-D557-4939-B250-5EB65B403E48}" srcOrd="1" destOrd="0" presId="urn:microsoft.com/office/officeart/2005/8/layout/process5"/>
    <dgm:cxn modelId="{A8906870-A99D-4AE5-9C85-900E52419B13}" type="presOf" srcId="{CE7517A9-468F-4A22-AD18-BD8B8525D7A2}" destId="{94FB7E50-83DF-43FA-8687-23D9AD89791A}" srcOrd="0" destOrd="0" presId="urn:microsoft.com/office/officeart/2005/8/layout/process5"/>
    <dgm:cxn modelId="{10D63671-5140-41A7-9329-2A204CE995DF}" type="presOf" srcId="{A77C3877-2213-41CF-B261-11457CED595A}" destId="{589A45CC-E9FF-4488-836E-DA580282EE93}" srcOrd="0" destOrd="0" presId="urn:microsoft.com/office/officeart/2005/8/layout/process5"/>
    <dgm:cxn modelId="{F3239F75-778E-481A-B09D-2719224A3FB4}" type="presOf" srcId="{250FF964-592F-4C34-8A62-DB6182461E96}" destId="{A59E4AC1-8906-49C2-AFB3-E015CDFA324B}" srcOrd="0" destOrd="0" presId="urn:microsoft.com/office/officeart/2005/8/layout/process5"/>
    <dgm:cxn modelId="{25F4DF76-2FF8-4294-8A77-C6BC1877DC52}" type="presOf" srcId="{442C5220-3799-42B9-93DE-5F3123C5EEF4}" destId="{20CDC66C-1BF2-445B-AF96-5DAD205B683B}" srcOrd="1" destOrd="0" presId="urn:microsoft.com/office/officeart/2005/8/layout/process5"/>
    <dgm:cxn modelId="{B9F9B258-9259-4B8F-8058-FA4306CD8169}" type="presOf" srcId="{3FAE25AF-802A-49A8-A87E-76317F97D8E4}" destId="{38C091FA-00A3-4D85-A106-7F839FC3436A}" srcOrd="0" destOrd="0" presId="urn:microsoft.com/office/officeart/2005/8/layout/process5"/>
    <dgm:cxn modelId="{04A0FA78-3801-49A9-A2A1-081C211BDD2C}" srcId="{2767D9EA-B36A-4154-8065-E7F3613C37CE}" destId="{FDDDEB86-E339-4173-9A50-5452821071D1}" srcOrd="19" destOrd="0" parTransId="{0B61150C-C9EE-4D92-85A1-7047F76FA69D}" sibTransId="{6E27EF4F-5C4A-4237-8795-1610471C7E2F}"/>
    <dgm:cxn modelId="{CBE1E759-B133-4575-A64F-143211D9E58B}" srcId="{2767D9EA-B36A-4154-8065-E7F3613C37CE}" destId="{68F654F4-8430-43D9-A9BE-47BA901CBC92}" srcOrd="7" destOrd="0" parTransId="{F26ABC7B-1429-42BF-9C20-6059CFFC1551}" sibTransId="{442C5220-3799-42B9-93DE-5F3123C5EEF4}"/>
    <dgm:cxn modelId="{A602A65A-B761-4019-8E6F-C6DA95BCB856}" type="presOf" srcId="{457F62AD-DC0F-4D3A-B300-5FEC0E22D291}" destId="{5A80EF81-B4C9-4CD5-8AEA-7C565246DA8A}" srcOrd="0" destOrd="0" presId="urn:microsoft.com/office/officeart/2005/8/layout/process5"/>
    <dgm:cxn modelId="{2B988F85-F995-4D09-A219-453082FCE77C}" srcId="{2767D9EA-B36A-4154-8065-E7F3613C37CE}" destId="{7A339837-A5B6-4181-B542-6D73067200B4}" srcOrd="0" destOrd="0" parTransId="{696C7A45-EB6A-44C1-9E6A-0B1D8D8A9CC1}" sibTransId="{5E9471A4-EEDF-4099-AEE6-A35EAA845DC2}"/>
    <dgm:cxn modelId="{54666B88-A994-4F73-92C7-D88ED15C165B}" type="presOf" srcId="{68D77991-80C5-4EFA-8E5F-B3D656B663DD}" destId="{25FD46F1-D4CB-4BFD-BC59-E426FBB78E73}" srcOrd="0" destOrd="0" presId="urn:microsoft.com/office/officeart/2005/8/layout/process5"/>
    <dgm:cxn modelId="{A19F6C88-6B3B-4FDC-A0A1-FF49EFE8A99C}" type="presOf" srcId="{82BF9665-BEBB-4423-8139-F39AB7961BF6}" destId="{4136530A-18DB-4B82-AF80-1664F8E33272}" srcOrd="0" destOrd="0" presId="urn:microsoft.com/office/officeart/2005/8/layout/process5"/>
    <dgm:cxn modelId="{31AA5A88-8C9F-4210-BB24-64AE656113CA}" type="presOf" srcId="{5F6C7E80-A840-47E6-BD35-018D1F4FEB59}" destId="{F9D1B667-FC11-4C05-875F-F324F19622D3}" srcOrd="1" destOrd="0" presId="urn:microsoft.com/office/officeart/2005/8/layout/process5"/>
    <dgm:cxn modelId="{6CDCE988-5231-418F-A665-9182FC917096}" type="presOf" srcId="{77EA71C4-061B-4CB6-BE49-2BAC4B1B2CA7}" destId="{111A8C9C-4EBF-4C85-B08E-7507033375AE}" srcOrd="0" destOrd="0" presId="urn:microsoft.com/office/officeart/2005/8/layout/process5"/>
    <dgm:cxn modelId="{993EDB89-9232-4506-A4B4-3BB22E5877F3}" srcId="{2767D9EA-B36A-4154-8065-E7F3613C37CE}" destId="{3F6A35FC-1A08-4C35-870C-2ACE324C1D7D}" srcOrd="14" destOrd="0" parTransId="{6959E3A8-CF1C-459D-A0B8-00205FDF0DDF}" sibTransId="{F40C0ED0-E970-4365-B4D9-8DAAD2B47A6A}"/>
    <dgm:cxn modelId="{E875B78B-98AC-4095-9AC7-9724AB026B8B}" type="presOf" srcId="{3D6832E2-CB83-4967-B2B0-F71BE9CD2728}" destId="{C55A13C6-6C71-43FA-9E61-5B013E4D50DC}" srcOrd="0" destOrd="0" presId="urn:microsoft.com/office/officeart/2005/8/layout/process5"/>
    <dgm:cxn modelId="{24DDD491-BF44-4BEF-8E46-6C157F01B8CA}" type="presOf" srcId="{12EADB89-0DE5-4A3A-B711-C2E01FB0E722}" destId="{1C479A31-74B0-4958-9C91-7821BC45C65C}" srcOrd="0" destOrd="0" presId="urn:microsoft.com/office/officeart/2005/8/layout/process5"/>
    <dgm:cxn modelId="{62C49798-0777-4839-B478-CDD0377D8E0B}" type="presOf" srcId="{5F6C7E80-A840-47E6-BD35-018D1F4FEB59}" destId="{A005B18B-9D1E-4D71-9AE3-A8C15AFA1C3F}" srcOrd="0" destOrd="0" presId="urn:microsoft.com/office/officeart/2005/8/layout/process5"/>
    <dgm:cxn modelId="{2F426999-7657-490B-90B7-AA61186096E5}" type="presOf" srcId="{E5341145-464D-40D4-AD90-04B3B7EF8231}" destId="{40DA7601-6672-4E9F-97B1-E6538B37C2AB}" srcOrd="0" destOrd="0" presId="urn:microsoft.com/office/officeart/2005/8/layout/process5"/>
    <dgm:cxn modelId="{144FDD9B-F193-45E4-ADF7-346D36C39515}" srcId="{2767D9EA-B36A-4154-8065-E7F3613C37CE}" destId="{E5341145-464D-40D4-AD90-04B3B7EF8231}" srcOrd="15" destOrd="0" parTransId="{8A4B669E-8A9B-49F6-8DBE-E02EFFA01414}" sibTransId="{9599BC3D-5115-41A5-95D8-2CC3A70F2AD2}"/>
    <dgm:cxn modelId="{6322E69C-3DD0-429A-80C0-C7381F6026F7}" type="presOf" srcId="{6E27EF4F-5C4A-4237-8795-1610471C7E2F}" destId="{24FE3FD3-0A9B-44BB-A7D6-F74144C14839}" srcOrd="1" destOrd="0" presId="urn:microsoft.com/office/officeart/2005/8/layout/process5"/>
    <dgm:cxn modelId="{36D924A3-0C57-4D2A-B67C-023DD42E0BDC}" type="presOf" srcId="{9F29BA00-96AC-45B8-83F4-59957C08DABC}" destId="{E68E23A3-4331-4081-8328-986C984E04C1}" srcOrd="0" destOrd="0" presId="urn:microsoft.com/office/officeart/2005/8/layout/process5"/>
    <dgm:cxn modelId="{09030FA4-BF5E-4842-B012-D479AC67DAB1}" srcId="{2767D9EA-B36A-4154-8065-E7F3613C37CE}" destId="{EE7AA7EB-FD11-4955-ADEF-BB629D77D433}" srcOrd="9" destOrd="0" parTransId="{28B44A87-44CF-4AE7-80DB-407238FEF498}" sibTransId="{CE7517A9-468F-4A22-AD18-BD8B8525D7A2}"/>
    <dgm:cxn modelId="{EACCA2AB-6478-492D-ADF1-A398243D96D5}" type="presOf" srcId="{5E9471A4-EEDF-4099-AEE6-A35EAA845DC2}" destId="{D35A53C7-7244-4554-B5CF-286A3F622570}" srcOrd="1" destOrd="0" presId="urn:microsoft.com/office/officeart/2005/8/layout/process5"/>
    <dgm:cxn modelId="{DA0060AC-787C-43C9-826F-C2BF7DEDE1B9}" type="presOf" srcId="{9E30C7A2-495C-4B39-8556-EC1DEDFEFEE8}" destId="{1D8A5297-8B39-4A27-8E0B-96D02AEC7DD7}" srcOrd="0" destOrd="0" presId="urn:microsoft.com/office/officeart/2005/8/layout/process5"/>
    <dgm:cxn modelId="{704482AF-CE43-4C0B-A11D-1F313B94E5A3}" srcId="{2767D9EA-B36A-4154-8065-E7F3613C37CE}" destId="{99E5670E-0AA6-4D0C-A24B-467F7D47C264}" srcOrd="6" destOrd="0" parTransId="{6556B580-8576-4D94-87D1-AC2EBB30AE6B}" sibTransId="{12EADB89-0DE5-4A3A-B711-C2E01FB0E722}"/>
    <dgm:cxn modelId="{C90A86AF-ABB9-4C7F-9F4F-EF3C6395D183}" type="presOf" srcId="{2CA35AB7-5C8A-499B-99FF-C7CA3EC67027}" destId="{B1D58038-9F29-475B-B489-99D037282DCC}" srcOrd="1" destOrd="0" presId="urn:microsoft.com/office/officeart/2005/8/layout/process5"/>
    <dgm:cxn modelId="{A1CA84B2-3E81-4EA9-8C79-26CE7D7A80BA}" type="presOf" srcId="{A77C3877-2213-41CF-B261-11457CED595A}" destId="{AFB587F8-6F40-40C4-AC2C-26DC91E1079F}" srcOrd="1" destOrd="0" presId="urn:microsoft.com/office/officeart/2005/8/layout/process5"/>
    <dgm:cxn modelId="{C5E4CCB2-3C50-4947-9A80-7BCCC97BB911}" type="presOf" srcId="{77EA71C4-061B-4CB6-BE49-2BAC4B1B2CA7}" destId="{6E070128-9A0F-4403-9F4F-9E41B7712733}" srcOrd="1" destOrd="0" presId="urn:microsoft.com/office/officeart/2005/8/layout/process5"/>
    <dgm:cxn modelId="{54FD55B3-9BCE-401E-BD1E-0D063D9CE9F8}" type="presOf" srcId="{E73400D9-5321-495F-B4BC-28248A893C41}" destId="{DBA6CC60-0D85-4497-970F-15D024A69300}" srcOrd="0" destOrd="0" presId="urn:microsoft.com/office/officeart/2005/8/layout/process5"/>
    <dgm:cxn modelId="{BAD17FB3-28E5-4B8B-898F-68CA770E3EC0}" type="presOf" srcId="{3F6A35FC-1A08-4C35-870C-2ACE324C1D7D}" destId="{D21D9B56-B349-4D3E-A305-30F8CA286BF8}" srcOrd="0" destOrd="0" presId="urn:microsoft.com/office/officeart/2005/8/layout/process5"/>
    <dgm:cxn modelId="{3BD002B7-E051-4858-A908-97C5BA9CB2A5}" type="presOf" srcId="{32BCEAFA-537A-4F40-A8F0-8629B3753132}" destId="{F1F6727E-7B53-4E14-BC43-A597B250E714}" srcOrd="1" destOrd="0" presId="urn:microsoft.com/office/officeart/2005/8/layout/process5"/>
    <dgm:cxn modelId="{53728FBE-3F37-415F-93F3-F6FD5741F882}" type="presOf" srcId="{CE7517A9-468F-4A22-AD18-BD8B8525D7A2}" destId="{065A6BAA-0BD4-46C3-B0CC-35EFC35ADC47}" srcOrd="1" destOrd="0" presId="urn:microsoft.com/office/officeart/2005/8/layout/process5"/>
    <dgm:cxn modelId="{E35871C5-41FF-4204-A910-CA10037BCE98}" type="presOf" srcId="{41F58B7E-6489-4350-96A6-3FA5B9B0AC08}" destId="{9456F069-4626-40AA-9467-DE4423C6299C}" srcOrd="0" destOrd="0" presId="urn:microsoft.com/office/officeart/2005/8/layout/process5"/>
    <dgm:cxn modelId="{D58D47C7-DB82-4761-8928-EC3C04DD4974}" srcId="{2767D9EA-B36A-4154-8065-E7F3613C37CE}" destId="{E73400D9-5321-495F-B4BC-28248A893C41}" srcOrd="13" destOrd="0" parTransId="{D572052A-724A-438E-B814-45434185B205}" sibTransId="{77EA71C4-061B-4CB6-BE49-2BAC4B1B2CA7}"/>
    <dgm:cxn modelId="{A27599C8-2CA2-4EDC-9DE1-DD3D0E7D3244}" srcId="{2767D9EA-B36A-4154-8065-E7F3613C37CE}" destId="{68D77991-80C5-4EFA-8E5F-B3D656B663DD}" srcOrd="1" destOrd="0" parTransId="{D47DA75C-D3AB-4C6A-AC80-A28305E1A73F}" sibTransId="{9F29BA00-96AC-45B8-83F4-59957C08DABC}"/>
    <dgm:cxn modelId="{D30EE8C9-0942-47AC-B402-88E32292925E}" type="presOf" srcId="{2767D9EA-B36A-4154-8065-E7F3613C37CE}" destId="{70FD4020-9CF5-46A9-B749-057793B3819A}" srcOrd="0" destOrd="0" presId="urn:microsoft.com/office/officeart/2005/8/layout/process5"/>
    <dgm:cxn modelId="{EA2346CA-F7C2-48A3-8097-CA4D258F1293}" type="presOf" srcId="{D2A22958-9584-4FB7-9FF3-853D427C20EF}" destId="{B39B104D-FB36-4D41-8C0F-2CE4A1A1D14A}" srcOrd="1" destOrd="0" presId="urn:microsoft.com/office/officeart/2005/8/layout/process5"/>
    <dgm:cxn modelId="{01EA47CB-7C8A-41E1-ACA6-44CF8C6327D2}" type="presOf" srcId="{2CA35AB7-5C8A-499B-99FF-C7CA3EC67027}" destId="{688C6DED-1EA4-48A7-9D31-21E069DA5EE6}" srcOrd="0" destOrd="0" presId="urn:microsoft.com/office/officeart/2005/8/layout/process5"/>
    <dgm:cxn modelId="{B2A30ED4-2C84-424E-B52D-2EFE8356E1BF}" type="presOf" srcId="{165F9D22-7825-4FCC-95EF-A81674FBF56D}" destId="{B3FDFD05-A752-4487-84F1-EEDD67689683}" srcOrd="0" destOrd="0" presId="urn:microsoft.com/office/officeart/2005/8/layout/process5"/>
    <dgm:cxn modelId="{B85E75D4-BA75-46D4-B75B-1C65B710308A}" srcId="{2767D9EA-B36A-4154-8065-E7F3613C37CE}" destId="{1D2CDC27-7909-4948-9F9D-EFA4D227FD50}" srcOrd="18" destOrd="0" parTransId="{839E5654-0CF1-4623-8719-8D4284552ADA}" sibTransId="{3FAE25AF-802A-49A8-A87E-76317F97D8E4}"/>
    <dgm:cxn modelId="{3F6B44D9-9A0D-4C81-A6A1-672CA1FAD5BB}" srcId="{2767D9EA-B36A-4154-8065-E7F3613C37CE}" destId="{18D0738B-3EBE-4952-8DCB-85BABF51A431}" srcOrd="20" destOrd="0" parTransId="{FF81BB10-3F22-4CFC-9604-BFCC2CCD7E20}" sibTransId="{22C000AE-1F4B-4BA9-9270-99390507811D}"/>
    <dgm:cxn modelId="{EE052DDE-3DE9-462D-B7F5-F14B9890E84A}" type="presOf" srcId="{1D2CDC27-7909-4948-9F9D-EFA4D227FD50}" destId="{97FAF786-1C28-447F-B918-4FD64672B7A9}" srcOrd="0" destOrd="0" presId="urn:microsoft.com/office/officeart/2005/8/layout/process5"/>
    <dgm:cxn modelId="{6F8999DE-4B38-42CD-8499-6499500541F1}" type="presOf" srcId="{5E9471A4-EEDF-4099-AEE6-A35EAA845DC2}" destId="{94547EDB-FA1E-4B64-A81D-AD8FBEED5F49}" srcOrd="0" destOrd="0" presId="urn:microsoft.com/office/officeart/2005/8/layout/process5"/>
    <dgm:cxn modelId="{BA1DCBDE-B527-419D-A8FC-B4CD49A680DB}" type="presOf" srcId="{E45A421B-DCB5-4312-B55F-2002D8E1E8E5}" destId="{2F0E1301-6738-4550-BB3B-748B13357E24}" srcOrd="0" destOrd="0" presId="urn:microsoft.com/office/officeart/2005/8/layout/process5"/>
    <dgm:cxn modelId="{71C055EE-52AD-4CCA-84CD-2A9CDD3B5994}" type="presOf" srcId="{7A339837-A5B6-4181-B542-6D73067200B4}" destId="{72BA0486-878C-4474-A154-159D2EE0FDD8}" srcOrd="0" destOrd="0" presId="urn:microsoft.com/office/officeart/2005/8/layout/process5"/>
    <dgm:cxn modelId="{6337FFEE-DEFB-4240-94B1-55393B548CB2}" type="presOf" srcId="{5A64526F-99D4-4B0F-9FC7-5F20B7685040}" destId="{20F2858B-990D-4F56-8F89-BBBA620A28E2}" srcOrd="0" destOrd="0" presId="urn:microsoft.com/office/officeart/2005/8/layout/process5"/>
    <dgm:cxn modelId="{8C11EFF0-1EC9-4849-AF6D-8854579A87FD}" type="presOf" srcId="{CC2E9ADA-D9F1-432B-992C-BE796F3E8534}" destId="{4D133BA4-78A9-43D1-BA13-6532595567F5}" srcOrd="0" destOrd="0" presId="urn:microsoft.com/office/officeart/2005/8/layout/process5"/>
    <dgm:cxn modelId="{C97BC39E-F301-416D-88FE-7EEE8AEA3764}" type="presParOf" srcId="{70FD4020-9CF5-46A9-B749-057793B3819A}" destId="{72BA0486-878C-4474-A154-159D2EE0FDD8}" srcOrd="0" destOrd="0" presId="urn:microsoft.com/office/officeart/2005/8/layout/process5"/>
    <dgm:cxn modelId="{C332A10A-0E84-417B-A178-D672836987DD}" type="presParOf" srcId="{70FD4020-9CF5-46A9-B749-057793B3819A}" destId="{94547EDB-FA1E-4B64-A81D-AD8FBEED5F49}" srcOrd="1" destOrd="0" presId="urn:microsoft.com/office/officeart/2005/8/layout/process5"/>
    <dgm:cxn modelId="{2C9E303D-F3BC-47B0-A6DE-E27AAFB2C472}" type="presParOf" srcId="{94547EDB-FA1E-4B64-A81D-AD8FBEED5F49}" destId="{D35A53C7-7244-4554-B5CF-286A3F622570}" srcOrd="0" destOrd="0" presId="urn:microsoft.com/office/officeart/2005/8/layout/process5"/>
    <dgm:cxn modelId="{385DF1E5-AA4C-4BBD-852D-B59AC4129665}" type="presParOf" srcId="{70FD4020-9CF5-46A9-B749-057793B3819A}" destId="{25FD46F1-D4CB-4BFD-BC59-E426FBB78E73}" srcOrd="2" destOrd="0" presId="urn:microsoft.com/office/officeart/2005/8/layout/process5"/>
    <dgm:cxn modelId="{47A2A610-0000-4883-A4EC-753B3C2813C9}" type="presParOf" srcId="{70FD4020-9CF5-46A9-B749-057793B3819A}" destId="{E68E23A3-4331-4081-8328-986C984E04C1}" srcOrd="3" destOrd="0" presId="urn:microsoft.com/office/officeart/2005/8/layout/process5"/>
    <dgm:cxn modelId="{A19483BA-1719-400E-B5DC-B2B420440DCF}" type="presParOf" srcId="{E68E23A3-4331-4081-8328-986C984E04C1}" destId="{63AA6420-B324-4F57-BAEF-CE54AA819413}" srcOrd="0" destOrd="0" presId="urn:microsoft.com/office/officeart/2005/8/layout/process5"/>
    <dgm:cxn modelId="{10248FF4-0585-4FC6-B692-DE76735FA6AE}" type="presParOf" srcId="{70FD4020-9CF5-46A9-B749-057793B3819A}" destId="{E532001F-5953-4420-8E1A-A1BDD6FF2459}" srcOrd="4" destOrd="0" presId="urn:microsoft.com/office/officeart/2005/8/layout/process5"/>
    <dgm:cxn modelId="{7355BED7-975D-4CEE-86DF-09312BE2819F}" type="presParOf" srcId="{70FD4020-9CF5-46A9-B749-057793B3819A}" destId="{5B3F4683-56CB-4D33-B0B3-0EE0A564D3FA}" srcOrd="5" destOrd="0" presId="urn:microsoft.com/office/officeart/2005/8/layout/process5"/>
    <dgm:cxn modelId="{8F9E3195-63DD-4E1A-BB2D-2A88AAB6A161}" type="presParOf" srcId="{5B3F4683-56CB-4D33-B0B3-0EE0A564D3FA}" destId="{6AE59BB2-49B1-42A1-A675-86258AFE809D}" srcOrd="0" destOrd="0" presId="urn:microsoft.com/office/officeart/2005/8/layout/process5"/>
    <dgm:cxn modelId="{C7BC0879-A6D4-4F2C-B75F-26FF4ACCC87D}" type="presParOf" srcId="{70FD4020-9CF5-46A9-B749-057793B3819A}" destId="{9456F069-4626-40AA-9467-DE4423C6299C}" srcOrd="6" destOrd="0" presId="urn:microsoft.com/office/officeart/2005/8/layout/process5"/>
    <dgm:cxn modelId="{ECD2CA22-BF42-4251-8BCE-4F10DF991A3E}" type="presParOf" srcId="{70FD4020-9CF5-46A9-B749-057793B3819A}" destId="{B3FDFD05-A752-4487-84F1-EEDD67689683}" srcOrd="7" destOrd="0" presId="urn:microsoft.com/office/officeart/2005/8/layout/process5"/>
    <dgm:cxn modelId="{1C46D6A4-FA0F-4E5D-805A-14A27B3275FC}" type="presParOf" srcId="{B3FDFD05-A752-4487-84F1-EEDD67689683}" destId="{0CEA1DE8-FDF3-4CF6-AF4A-8F90CE757F91}" srcOrd="0" destOrd="0" presId="urn:microsoft.com/office/officeart/2005/8/layout/process5"/>
    <dgm:cxn modelId="{F91D700F-3B17-4CCB-9CF6-B23C5C0CE999}" type="presParOf" srcId="{70FD4020-9CF5-46A9-B749-057793B3819A}" destId="{1853DB6C-077E-4D21-BC18-65AEAD0852E0}" srcOrd="8" destOrd="0" presId="urn:microsoft.com/office/officeart/2005/8/layout/process5"/>
    <dgm:cxn modelId="{8E46F1CC-3220-48DE-A7DB-E2DBC5E757A9}" type="presParOf" srcId="{70FD4020-9CF5-46A9-B749-057793B3819A}" destId="{DC1F4704-FFCF-4798-8386-5CEE4CEC9075}" srcOrd="9" destOrd="0" presId="urn:microsoft.com/office/officeart/2005/8/layout/process5"/>
    <dgm:cxn modelId="{5FB71AEC-A8B1-45FB-BBEE-CC0C0AFC3D34}" type="presParOf" srcId="{DC1F4704-FFCF-4798-8386-5CEE4CEC9075}" destId="{F1F6727E-7B53-4E14-BC43-A597B250E714}" srcOrd="0" destOrd="0" presId="urn:microsoft.com/office/officeart/2005/8/layout/process5"/>
    <dgm:cxn modelId="{287B3236-453A-40A0-8F0E-2B0FDC4D02E0}" type="presParOf" srcId="{70FD4020-9CF5-46A9-B749-057793B3819A}" destId="{3F62F55A-E1D0-42B3-BD50-57F5D06A5FA9}" srcOrd="10" destOrd="0" presId="urn:microsoft.com/office/officeart/2005/8/layout/process5"/>
    <dgm:cxn modelId="{C0F3F544-CBF8-482A-84F2-EE92E0BA19E6}" type="presParOf" srcId="{70FD4020-9CF5-46A9-B749-057793B3819A}" destId="{688C6DED-1EA4-48A7-9D31-21E069DA5EE6}" srcOrd="11" destOrd="0" presId="urn:microsoft.com/office/officeart/2005/8/layout/process5"/>
    <dgm:cxn modelId="{03B26641-BD73-496C-B583-35ECD7DF3E0A}" type="presParOf" srcId="{688C6DED-1EA4-48A7-9D31-21E069DA5EE6}" destId="{B1D58038-9F29-475B-B489-99D037282DCC}" srcOrd="0" destOrd="0" presId="urn:microsoft.com/office/officeart/2005/8/layout/process5"/>
    <dgm:cxn modelId="{220D52A3-0277-4381-A5AD-954133AA2352}" type="presParOf" srcId="{70FD4020-9CF5-46A9-B749-057793B3819A}" destId="{FDF8666E-C671-4761-856B-5D0ACDC794EA}" srcOrd="12" destOrd="0" presId="urn:microsoft.com/office/officeart/2005/8/layout/process5"/>
    <dgm:cxn modelId="{6F7CEC42-3AA3-4B48-85B9-92B4683D7F24}" type="presParOf" srcId="{70FD4020-9CF5-46A9-B749-057793B3819A}" destId="{1C479A31-74B0-4958-9C91-7821BC45C65C}" srcOrd="13" destOrd="0" presId="urn:microsoft.com/office/officeart/2005/8/layout/process5"/>
    <dgm:cxn modelId="{FA55FD84-136B-482E-88BB-F5902693FAB6}" type="presParOf" srcId="{1C479A31-74B0-4958-9C91-7821BC45C65C}" destId="{4EB2ACB8-7C7F-4F02-9982-F0A30D5568F1}" srcOrd="0" destOrd="0" presId="urn:microsoft.com/office/officeart/2005/8/layout/process5"/>
    <dgm:cxn modelId="{4B624DC8-C56A-493B-9E26-F8F14888A107}" type="presParOf" srcId="{70FD4020-9CF5-46A9-B749-057793B3819A}" destId="{64E2270C-3422-467D-BC69-05721C2A2D67}" srcOrd="14" destOrd="0" presId="urn:microsoft.com/office/officeart/2005/8/layout/process5"/>
    <dgm:cxn modelId="{04F67EAE-205A-4365-AEB4-740517AE7541}" type="presParOf" srcId="{70FD4020-9CF5-46A9-B749-057793B3819A}" destId="{149E5FDA-CF04-4DD0-9747-D9EC7EB2A33F}" srcOrd="15" destOrd="0" presId="urn:microsoft.com/office/officeart/2005/8/layout/process5"/>
    <dgm:cxn modelId="{AAA608FA-23AE-4115-A195-2EEBBBAAA65F}" type="presParOf" srcId="{149E5FDA-CF04-4DD0-9747-D9EC7EB2A33F}" destId="{20CDC66C-1BF2-445B-AF96-5DAD205B683B}" srcOrd="0" destOrd="0" presId="urn:microsoft.com/office/officeart/2005/8/layout/process5"/>
    <dgm:cxn modelId="{50A0787A-B715-467C-A4F2-0B3B4D36250A}" type="presParOf" srcId="{70FD4020-9CF5-46A9-B749-057793B3819A}" destId="{4D133BA4-78A9-43D1-BA13-6532595567F5}" srcOrd="16" destOrd="0" presId="urn:microsoft.com/office/officeart/2005/8/layout/process5"/>
    <dgm:cxn modelId="{414DCBAC-E3E7-4F7F-9F45-27B62AAC569A}" type="presParOf" srcId="{70FD4020-9CF5-46A9-B749-057793B3819A}" destId="{E7F6DB30-0673-459F-A64E-F8B354757D78}" srcOrd="17" destOrd="0" presId="urn:microsoft.com/office/officeart/2005/8/layout/process5"/>
    <dgm:cxn modelId="{13D2D366-7B50-4524-B6E2-7FAAA0A8B16E}" type="presParOf" srcId="{E7F6DB30-0673-459F-A64E-F8B354757D78}" destId="{B39B104D-FB36-4D41-8C0F-2CE4A1A1D14A}" srcOrd="0" destOrd="0" presId="urn:microsoft.com/office/officeart/2005/8/layout/process5"/>
    <dgm:cxn modelId="{106DB93E-E745-4DE9-B3EB-14849CE91CD4}" type="presParOf" srcId="{70FD4020-9CF5-46A9-B749-057793B3819A}" destId="{A2908327-55CC-4C2D-9100-060EC1AFDF2A}" srcOrd="18" destOrd="0" presId="urn:microsoft.com/office/officeart/2005/8/layout/process5"/>
    <dgm:cxn modelId="{F4A85A7A-DE2D-4A2C-9618-5E0FEFE2A647}" type="presParOf" srcId="{70FD4020-9CF5-46A9-B749-057793B3819A}" destId="{94FB7E50-83DF-43FA-8687-23D9AD89791A}" srcOrd="19" destOrd="0" presId="urn:microsoft.com/office/officeart/2005/8/layout/process5"/>
    <dgm:cxn modelId="{89E6F63D-AA7E-49D5-A7C2-78479E36ADBD}" type="presParOf" srcId="{94FB7E50-83DF-43FA-8687-23D9AD89791A}" destId="{065A6BAA-0BD4-46C3-B0CC-35EFC35ADC47}" srcOrd="0" destOrd="0" presId="urn:microsoft.com/office/officeart/2005/8/layout/process5"/>
    <dgm:cxn modelId="{21398931-7FCC-4F26-B685-0CB35ACC5E56}" type="presParOf" srcId="{70FD4020-9CF5-46A9-B749-057793B3819A}" destId="{A59E4AC1-8906-49C2-AFB3-E015CDFA324B}" srcOrd="20" destOrd="0" presId="urn:microsoft.com/office/officeart/2005/8/layout/process5"/>
    <dgm:cxn modelId="{F317C412-5D4E-4C15-92AF-A70B035B0F03}" type="presParOf" srcId="{70FD4020-9CF5-46A9-B749-057793B3819A}" destId="{20F2858B-990D-4F56-8F89-BBBA620A28E2}" srcOrd="21" destOrd="0" presId="urn:microsoft.com/office/officeart/2005/8/layout/process5"/>
    <dgm:cxn modelId="{00416ACA-09DA-4C6A-9334-BDABA571605D}" type="presParOf" srcId="{20F2858B-990D-4F56-8F89-BBBA620A28E2}" destId="{1306D692-D557-4939-B250-5EB65B403E48}" srcOrd="0" destOrd="0" presId="urn:microsoft.com/office/officeart/2005/8/layout/process5"/>
    <dgm:cxn modelId="{82E6FBBB-5E10-48BD-85CB-3E22818773AE}" type="presParOf" srcId="{70FD4020-9CF5-46A9-B749-057793B3819A}" destId="{5A80EF81-B4C9-4CD5-8AEA-7C565246DA8A}" srcOrd="22" destOrd="0" presId="urn:microsoft.com/office/officeart/2005/8/layout/process5"/>
    <dgm:cxn modelId="{FD292F73-5987-4B9E-AAB3-7D89F130DAD3}" type="presParOf" srcId="{70FD4020-9CF5-46A9-B749-057793B3819A}" destId="{2F0E1301-6738-4550-BB3B-748B13357E24}" srcOrd="23" destOrd="0" presId="urn:microsoft.com/office/officeart/2005/8/layout/process5"/>
    <dgm:cxn modelId="{46EE99A5-374C-460E-95AC-03B7C507FB25}" type="presParOf" srcId="{2F0E1301-6738-4550-BB3B-748B13357E24}" destId="{6AA0DF22-CC9C-401C-8F8C-9EB6B03BD316}" srcOrd="0" destOrd="0" presId="urn:microsoft.com/office/officeart/2005/8/layout/process5"/>
    <dgm:cxn modelId="{AABFD06F-C752-4A46-8EF2-9C6BBF99EA41}" type="presParOf" srcId="{70FD4020-9CF5-46A9-B749-057793B3819A}" destId="{9EEA7B3C-C780-4951-A342-9BBBD286A50B}" srcOrd="24" destOrd="0" presId="urn:microsoft.com/office/officeart/2005/8/layout/process5"/>
    <dgm:cxn modelId="{7F33A566-0BB5-431D-A3B4-B7B60D87BB8C}" type="presParOf" srcId="{70FD4020-9CF5-46A9-B749-057793B3819A}" destId="{A005B18B-9D1E-4D71-9AE3-A8C15AFA1C3F}" srcOrd="25" destOrd="0" presId="urn:microsoft.com/office/officeart/2005/8/layout/process5"/>
    <dgm:cxn modelId="{8960215E-55E0-4D69-B58C-D93D9995934F}" type="presParOf" srcId="{A005B18B-9D1E-4D71-9AE3-A8C15AFA1C3F}" destId="{F9D1B667-FC11-4C05-875F-F324F19622D3}" srcOrd="0" destOrd="0" presId="urn:microsoft.com/office/officeart/2005/8/layout/process5"/>
    <dgm:cxn modelId="{0DA7F1F0-FE10-4C0A-8A57-CF33974BFDCD}" type="presParOf" srcId="{70FD4020-9CF5-46A9-B749-057793B3819A}" destId="{DBA6CC60-0D85-4497-970F-15D024A69300}" srcOrd="26" destOrd="0" presId="urn:microsoft.com/office/officeart/2005/8/layout/process5"/>
    <dgm:cxn modelId="{96BB3A09-83C3-4264-907B-1D33CEE1FC40}" type="presParOf" srcId="{70FD4020-9CF5-46A9-B749-057793B3819A}" destId="{111A8C9C-4EBF-4C85-B08E-7507033375AE}" srcOrd="27" destOrd="0" presId="urn:microsoft.com/office/officeart/2005/8/layout/process5"/>
    <dgm:cxn modelId="{CBA25147-C367-47D0-B409-C9B5755589AE}" type="presParOf" srcId="{111A8C9C-4EBF-4C85-B08E-7507033375AE}" destId="{6E070128-9A0F-4403-9F4F-9E41B7712733}" srcOrd="0" destOrd="0" presId="urn:microsoft.com/office/officeart/2005/8/layout/process5"/>
    <dgm:cxn modelId="{CFDFC005-0F01-4F9C-9D37-4E75C696B8DD}" type="presParOf" srcId="{70FD4020-9CF5-46A9-B749-057793B3819A}" destId="{D21D9B56-B349-4D3E-A305-30F8CA286BF8}" srcOrd="28" destOrd="0" presId="urn:microsoft.com/office/officeart/2005/8/layout/process5"/>
    <dgm:cxn modelId="{B95244D5-F22F-42FF-AE28-629CFE58D8AE}" type="presParOf" srcId="{70FD4020-9CF5-46A9-B749-057793B3819A}" destId="{166D73D6-2807-4EF0-BB3B-27BCB4203CE3}" srcOrd="29" destOrd="0" presId="urn:microsoft.com/office/officeart/2005/8/layout/process5"/>
    <dgm:cxn modelId="{B43D84B5-715E-4898-AA98-3972E64010A2}" type="presParOf" srcId="{166D73D6-2807-4EF0-BB3B-27BCB4203CE3}" destId="{139115F7-D728-4CCE-9FC4-0D26902564B7}" srcOrd="0" destOrd="0" presId="urn:microsoft.com/office/officeart/2005/8/layout/process5"/>
    <dgm:cxn modelId="{F5F23788-E43A-40EC-92B4-BD10A78F0782}" type="presParOf" srcId="{70FD4020-9CF5-46A9-B749-057793B3819A}" destId="{40DA7601-6672-4E9F-97B1-E6538B37C2AB}" srcOrd="30" destOrd="0" presId="urn:microsoft.com/office/officeart/2005/8/layout/process5"/>
    <dgm:cxn modelId="{108E5D4A-44F7-47C6-A026-D2D05E32EDC6}" type="presParOf" srcId="{70FD4020-9CF5-46A9-B749-057793B3819A}" destId="{95FC9E7E-5454-42FB-9464-4DCC5A0BB045}" srcOrd="31" destOrd="0" presId="urn:microsoft.com/office/officeart/2005/8/layout/process5"/>
    <dgm:cxn modelId="{AD42589C-8A74-4472-A364-03B18B66F978}" type="presParOf" srcId="{95FC9E7E-5454-42FB-9464-4DCC5A0BB045}" destId="{F15563C8-7D16-42D8-9AFE-D4627A170DA5}" srcOrd="0" destOrd="0" presId="urn:microsoft.com/office/officeart/2005/8/layout/process5"/>
    <dgm:cxn modelId="{E9D26500-FF7A-4736-89AD-FE3A03B9FA18}" type="presParOf" srcId="{70FD4020-9CF5-46A9-B749-057793B3819A}" destId="{C55A13C6-6C71-43FA-9E61-5B013E4D50DC}" srcOrd="32" destOrd="0" presId="urn:microsoft.com/office/officeart/2005/8/layout/process5"/>
    <dgm:cxn modelId="{6D2E5BAD-3E4F-49FA-B631-689125EA214E}" type="presParOf" srcId="{70FD4020-9CF5-46A9-B749-057793B3819A}" destId="{4136530A-18DB-4B82-AF80-1664F8E33272}" srcOrd="33" destOrd="0" presId="urn:microsoft.com/office/officeart/2005/8/layout/process5"/>
    <dgm:cxn modelId="{A7B6E7E6-FD5B-449B-8BE7-7804CB540FF6}" type="presParOf" srcId="{4136530A-18DB-4B82-AF80-1664F8E33272}" destId="{2BC99438-547D-4ABB-A3CA-F931045DE9BA}" srcOrd="0" destOrd="0" presId="urn:microsoft.com/office/officeart/2005/8/layout/process5"/>
    <dgm:cxn modelId="{52040C60-8A2D-4CDC-8B84-A0A18DB25A5B}" type="presParOf" srcId="{70FD4020-9CF5-46A9-B749-057793B3819A}" destId="{1D8A5297-8B39-4A27-8E0B-96D02AEC7DD7}" srcOrd="34" destOrd="0" presId="urn:microsoft.com/office/officeart/2005/8/layout/process5"/>
    <dgm:cxn modelId="{CA059C9C-3404-4F21-AE0D-5CA3578ADCCD}" type="presParOf" srcId="{70FD4020-9CF5-46A9-B749-057793B3819A}" destId="{589A45CC-E9FF-4488-836E-DA580282EE93}" srcOrd="35" destOrd="0" presId="urn:microsoft.com/office/officeart/2005/8/layout/process5"/>
    <dgm:cxn modelId="{C52E597D-D752-4AEC-8E77-D2AADE0585D0}" type="presParOf" srcId="{589A45CC-E9FF-4488-836E-DA580282EE93}" destId="{AFB587F8-6F40-40C4-AC2C-26DC91E1079F}" srcOrd="0" destOrd="0" presId="urn:microsoft.com/office/officeart/2005/8/layout/process5"/>
    <dgm:cxn modelId="{312C59DA-70AE-4862-81A9-C8C06BA26489}" type="presParOf" srcId="{70FD4020-9CF5-46A9-B749-057793B3819A}" destId="{97FAF786-1C28-447F-B918-4FD64672B7A9}" srcOrd="36" destOrd="0" presId="urn:microsoft.com/office/officeart/2005/8/layout/process5"/>
    <dgm:cxn modelId="{DCB70E6A-9967-4174-BA9B-9EE63C0F5FB8}" type="presParOf" srcId="{70FD4020-9CF5-46A9-B749-057793B3819A}" destId="{38C091FA-00A3-4D85-A106-7F839FC3436A}" srcOrd="37" destOrd="0" presId="urn:microsoft.com/office/officeart/2005/8/layout/process5"/>
    <dgm:cxn modelId="{556F4967-ECE4-4967-8C02-8F14E4659733}" type="presParOf" srcId="{38C091FA-00A3-4D85-A106-7F839FC3436A}" destId="{D8C7D38A-BA95-4DA7-977A-AD9919F1D02D}" srcOrd="0" destOrd="0" presId="urn:microsoft.com/office/officeart/2005/8/layout/process5"/>
    <dgm:cxn modelId="{9B55B6C0-8DF1-4444-8E3E-867777D4CE09}" type="presParOf" srcId="{70FD4020-9CF5-46A9-B749-057793B3819A}" destId="{BDE89421-E992-48C0-81EC-68930C9C8D33}" srcOrd="38" destOrd="0" presId="urn:microsoft.com/office/officeart/2005/8/layout/process5"/>
    <dgm:cxn modelId="{259C2BAB-75C8-4179-B830-F45E0CDC2A55}" type="presParOf" srcId="{70FD4020-9CF5-46A9-B749-057793B3819A}" destId="{2038B8E9-2076-430A-8C7A-59D002B34B4F}" srcOrd="39" destOrd="0" presId="urn:microsoft.com/office/officeart/2005/8/layout/process5"/>
    <dgm:cxn modelId="{5C5A6789-67FA-4631-B35C-ADF53327AE7D}" type="presParOf" srcId="{2038B8E9-2076-430A-8C7A-59D002B34B4F}" destId="{24FE3FD3-0A9B-44BB-A7D6-F74144C14839}" srcOrd="0" destOrd="0" presId="urn:microsoft.com/office/officeart/2005/8/layout/process5"/>
    <dgm:cxn modelId="{0DA60D53-E146-44EB-9643-0AB662736725}" type="presParOf" srcId="{70FD4020-9CF5-46A9-B749-057793B3819A}" destId="{21D54DAD-5FA4-44CC-9810-62BA6381B21A}" srcOrd="4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8F93D9-D835-4346-977D-4359B2A40BEB}" type="doc">
      <dgm:prSet loTypeId="urn:microsoft.com/office/officeart/2005/8/layout/radial2" loCatId="relationship" qsTypeId="urn:microsoft.com/office/officeart/2005/8/quickstyle/simple1" qsCatId="simple" csTypeId="urn:microsoft.com/office/officeart/2005/8/colors/colorful5" csCatId="colorful" phldr="1"/>
      <dgm:spPr/>
      <dgm:t>
        <a:bodyPr/>
        <a:lstStyle/>
        <a:p>
          <a:endParaRPr lang="en-IN"/>
        </a:p>
      </dgm:t>
    </dgm:pt>
    <dgm:pt modelId="{FBD364EF-7624-4D0C-A84E-032791EF8E2C}">
      <dgm:prSet/>
      <dgm:spPr/>
      <dgm:t>
        <a:bodyPr/>
        <a:lstStyle/>
        <a:p>
          <a:r>
            <a:rPr lang="en-IN" dirty="0"/>
            <a:t>Libraries</a:t>
          </a:r>
        </a:p>
      </dgm:t>
    </dgm:pt>
    <dgm:pt modelId="{D1A8477A-E3A5-4A66-8A8E-1C26852F3F50}" type="parTrans" cxnId="{E7C0A509-DB0C-48CD-9F78-66A27E7331AE}">
      <dgm:prSet/>
      <dgm:spPr/>
      <dgm:t>
        <a:bodyPr/>
        <a:lstStyle/>
        <a:p>
          <a:endParaRPr lang="en-IN"/>
        </a:p>
      </dgm:t>
    </dgm:pt>
    <dgm:pt modelId="{E0E21CEC-F91C-4A8F-ABBB-2A471A10646E}" type="sibTrans" cxnId="{E7C0A509-DB0C-48CD-9F78-66A27E7331AE}">
      <dgm:prSet/>
      <dgm:spPr/>
      <dgm:t>
        <a:bodyPr/>
        <a:lstStyle/>
        <a:p>
          <a:endParaRPr lang="en-IN"/>
        </a:p>
      </dgm:t>
    </dgm:pt>
    <dgm:pt modelId="{89022C08-B142-4AAD-9A71-9F591EB1C1DC}">
      <dgm:prSet/>
      <dgm:spPr/>
      <dgm:t>
        <a:bodyPr/>
        <a:lstStyle/>
        <a:p>
          <a:r>
            <a:rPr lang="en-IN" dirty="0"/>
            <a:t>Languages</a:t>
          </a:r>
        </a:p>
      </dgm:t>
    </dgm:pt>
    <dgm:pt modelId="{61A11710-EB83-4453-B496-3E758760E1A0}" type="parTrans" cxnId="{C484DA8D-62C9-4966-B220-972E18C0CBA1}">
      <dgm:prSet/>
      <dgm:spPr/>
      <dgm:t>
        <a:bodyPr/>
        <a:lstStyle/>
        <a:p>
          <a:endParaRPr lang="en-IN"/>
        </a:p>
      </dgm:t>
    </dgm:pt>
    <dgm:pt modelId="{183D82E0-F061-4607-B9C2-712F6B2E9618}" type="sibTrans" cxnId="{C484DA8D-62C9-4966-B220-972E18C0CBA1}">
      <dgm:prSet/>
      <dgm:spPr/>
      <dgm:t>
        <a:bodyPr/>
        <a:lstStyle/>
        <a:p>
          <a:endParaRPr lang="en-IN"/>
        </a:p>
      </dgm:t>
    </dgm:pt>
    <dgm:pt modelId="{1322452C-B764-459A-B203-E33FCF8EF832}">
      <dgm:prSet/>
      <dgm:spPr/>
      <dgm:t>
        <a:bodyPr/>
        <a:lstStyle/>
        <a:p>
          <a:pPr>
            <a:buNone/>
          </a:pPr>
          <a:r>
            <a:rPr lang="en-IN" dirty="0"/>
            <a:t>   SQL</a:t>
          </a:r>
          <a:br>
            <a:rPr lang="en-IN" dirty="0"/>
          </a:br>
          <a:r>
            <a:rPr lang="en-IN" dirty="0"/>
            <a:t>Streaming</a:t>
          </a:r>
          <a:br>
            <a:rPr lang="en-IN" dirty="0"/>
          </a:br>
          <a:r>
            <a:rPr lang="en-IN" dirty="0"/>
            <a:t>ML Lib</a:t>
          </a:r>
          <a:br>
            <a:rPr lang="en-IN" dirty="0"/>
          </a:br>
          <a:r>
            <a:rPr lang="en-IN" dirty="0"/>
            <a:t>Graphx</a:t>
          </a:r>
        </a:p>
      </dgm:t>
    </dgm:pt>
    <dgm:pt modelId="{B759B8F3-0A36-41CD-93EF-17EE58FC6671}" type="parTrans" cxnId="{8C50586C-4E2D-44E2-B940-2F53B90A5B37}">
      <dgm:prSet/>
      <dgm:spPr/>
      <dgm:t>
        <a:bodyPr/>
        <a:lstStyle/>
        <a:p>
          <a:endParaRPr lang="en-IN"/>
        </a:p>
      </dgm:t>
    </dgm:pt>
    <dgm:pt modelId="{F6936DF7-FD7E-4CB3-9EE0-26E3D7A2E32E}" type="sibTrans" cxnId="{8C50586C-4E2D-44E2-B940-2F53B90A5B37}">
      <dgm:prSet/>
      <dgm:spPr/>
      <dgm:t>
        <a:bodyPr/>
        <a:lstStyle/>
        <a:p>
          <a:endParaRPr lang="en-IN"/>
        </a:p>
      </dgm:t>
    </dgm:pt>
    <dgm:pt modelId="{12976012-DB4F-46A6-ABD1-F9345E376090}">
      <dgm:prSet/>
      <dgm:spPr/>
      <dgm:t>
        <a:bodyPr/>
        <a:lstStyle/>
        <a:p>
          <a:pPr>
            <a:buNone/>
          </a:pPr>
          <a:r>
            <a:rPr lang="en-IN" dirty="0"/>
            <a:t>	Scala</a:t>
          </a:r>
          <a:br>
            <a:rPr lang="en-IN" dirty="0"/>
          </a:br>
          <a:r>
            <a:rPr lang="en-IN" dirty="0"/>
            <a:t>Java</a:t>
          </a:r>
          <a:br>
            <a:rPr lang="en-IN" dirty="0"/>
          </a:br>
          <a:r>
            <a:rPr lang="en-IN" dirty="0"/>
            <a:t>Python</a:t>
          </a:r>
          <a:br>
            <a:rPr lang="en-IN" dirty="0"/>
          </a:br>
          <a:r>
            <a:rPr lang="en-IN" dirty="0"/>
            <a:t>SQL</a:t>
          </a:r>
          <a:br>
            <a:rPr lang="en-IN" dirty="0"/>
          </a:br>
          <a:r>
            <a:rPr lang="en-IN" dirty="0"/>
            <a:t>R</a:t>
          </a:r>
          <a:br>
            <a:rPr lang="en-IN" dirty="0"/>
          </a:br>
          <a:endParaRPr lang="en-IN" dirty="0"/>
        </a:p>
      </dgm:t>
    </dgm:pt>
    <dgm:pt modelId="{66F61B00-BEB7-43F1-A883-F40043DF2584}" type="parTrans" cxnId="{B558C9A9-A3DA-4241-A29E-DDAE85DBD825}">
      <dgm:prSet/>
      <dgm:spPr/>
      <dgm:t>
        <a:bodyPr/>
        <a:lstStyle/>
        <a:p>
          <a:endParaRPr lang="en-IN"/>
        </a:p>
      </dgm:t>
    </dgm:pt>
    <dgm:pt modelId="{8D1E865F-E6CB-4254-89EF-FFEB82F35B85}" type="sibTrans" cxnId="{B558C9A9-A3DA-4241-A29E-DDAE85DBD825}">
      <dgm:prSet/>
      <dgm:spPr/>
      <dgm:t>
        <a:bodyPr/>
        <a:lstStyle/>
        <a:p>
          <a:endParaRPr lang="en-IN"/>
        </a:p>
      </dgm:t>
    </dgm:pt>
    <dgm:pt modelId="{99363468-086D-4B82-BB76-982400FBD129}" type="pres">
      <dgm:prSet presAssocID="{998F93D9-D835-4346-977D-4359B2A40BEB}" presName="composite" presStyleCnt="0">
        <dgm:presLayoutVars>
          <dgm:chMax val="5"/>
          <dgm:dir/>
          <dgm:animLvl val="ctr"/>
          <dgm:resizeHandles val="exact"/>
        </dgm:presLayoutVars>
      </dgm:prSet>
      <dgm:spPr/>
    </dgm:pt>
    <dgm:pt modelId="{3AF99143-2892-432F-9E38-21F3C737A712}" type="pres">
      <dgm:prSet presAssocID="{998F93D9-D835-4346-977D-4359B2A40BEB}" presName="cycle" presStyleCnt="0"/>
      <dgm:spPr/>
    </dgm:pt>
    <dgm:pt modelId="{ECA85136-4D30-464D-81E6-E87FE965F604}" type="pres">
      <dgm:prSet presAssocID="{998F93D9-D835-4346-977D-4359B2A40BEB}" presName="centerShape" presStyleCnt="0"/>
      <dgm:spPr/>
    </dgm:pt>
    <dgm:pt modelId="{C1ED8764-D871-4F96-A60E-8534F77C133E}" type="pres">
      <dgm:prSet presAssocID="{998F93D9-D835-4346-977D-4359B2A40BEB}" presName="connSite" presStyleLbl="node1" presStyleIdx="0" presStyleCnt="3"/>
      <dgm:spPr/>
    </dgm:pt>
    <dgm:pt modelId="{0DBBB271-63FF-4220-AA9E-169BC7DF42F4}" type="pres">
      <dgm:prSet presAssocID="{998F93D9-D835-4346-977D-4359B2A40BEB}" presName="visible" presStyleLbl="node1" presStyleIdx="0" presStyleCnt="3"/>
      <dgm:spPr/>
    </dgm:pt>
    <dgm:pt modelId="{969DE8E4-972B-4589-BEF0-A37948B2E0EA}" type="pres">
      <dgm:prSet presAssocID="{D1A8477A-E3A5-4A66-8A8E-1C26852F3F50}" presName="Name25" presStyleLbl="parChTrans1D1" presStyleIdx="0" presStyleCnt="2"/>
      <dgm:spPr/>
    </dgm:pt>
    <dgm:pt modelId="{8855AFD2-62EE-4F5F-B3E8-04CBD1DBD316}" type="pres">
      <dgm:prSet presAssocID="{FBD364EF-7624-4D0C-A84E-032791EF8E2C}" presName="node" presStyleCnt="0"/>
      <dgm:spPr/>
    </dgm:pt>
    <dgm:pt modelId="{D3263EE3-1E63-4ED5-8F49-B9414591A522}" type="pres">
      <dgm:prSet presAssocID="{FBD364EF-7624-4D0C-A84E-032791EF8E2C}" presName="parentNode" presStyleLbl="node1" presStyleIdx="1" presStyleCnt="3">
        <dgm:presLayoutVars>
          <dgm:chMax val="1"/>
          <dgm:bulletEnabled val="1"/>
        </dgm:presLayoutVars>
      </dgm:prSet>
      <dgm:spPr/>
    </dgm:pt>
    <dgm:pt modelId="{C14485BB-9919-4A9C-872B-59120A54679E}" type="pres">
      <dgm:prSet presAssocID="{FBD364EF-7624-4D0C-A84E-032791EF8E2C}" presName="childNode" presStyleLbl="revTx" presStyleIdx="0" presStyleCnt="2">
        <dgm:presLayoutVars>
          <dgm:bulletEnabled val="1"/>
        </dgm:presLayoutVars>
      </dgm:prSet>
      <dgm:spPr/>
    </dgm:pt>
    <dgm:pt modelId="{031EEFAC-967E-43D1-8EE5-E040C9B2A7F8}" type="pres">
      <dgm:prSet presAssocID="{61A11710-EB83-4453-B496-3E758760E1A0}" presName="Name25" presStyleLbl="parChTrans1D1" presStyleIdx="1" presStyleCnt="2"/>
      <dgm:spPr/>
    </dgm:pt>
    <dgm:pt modelId="{2E21A73A-4A66-4666-AD0D-FAE57581703A}" type="pres">
      <dgm:prSet presAssocID="{89022C08-B142-4AAD-9A71-9F591EB1C1DC}" presName="node" presStyleCnt="0"/>
      <dgm:spPr/>
    </dgm:pt>
    <dgm:pt modelId="{AB8E5549-0891-43E9-B383-1F4F9B864399}" type="pres">
      <dgm:prSet presAssocID="{89022C08-B142-4AAD-9A71-9F591EB1C1DC}" presName="parentNode" presStyleLbl="node1" presStyleIdx="2" presStyleCnt="3">
        <dgm:presLayoutVars>
          <dgm:chMax val="1"/>
          <dgm:bulletEnabled val="1"/>
        </dgm:presLayoutVars>
      </dgm:prSet>
      <dgm:spPr/>
    </dgm:pt>
    <dgm:pt modelId="{E5F5DCAA-9118-49E2-BE29-921B403B2B82}" type="pres">
      <dgm:prSet presAssocID="{89022C08-B142-4AAD-9A71-9F591EB1C1DC}" presName="childNode" presStyleLbl="revTx" presStyleIdx="1" presStyleCnt="2">
        <dgm:presLayoutVars>
          <dgm:bulletEnabled val="1"/>
        </dgm:presLayoutVars>
      </dgm:prSet>
      <dgm:spPr/>
    </dgm:pt>
  </dgm:ptLst>
  <dgm:cxnLst>
    <dgm:cxn modelId="{E7C0A509-DB0C-48CD-9F78-66A27E7331AE}" srcId="{998F93D9-D835-4346-977D-4359B2A40BEB}" destId="{FBD364EF-7624-4D0C-A84E-032791EF8E2C}" srcOrd="0" destOrd="0" parTransId="{D1A8477A-E3A5-4A66-8A8E-1C26852F3F50}" sibTransId="{E0E21CEC-F91C-4A8F-ABBB-2A471A10646E}"/>
    <dgm:cxn modelId="{7EF1F433-4CD2-4055-9E4F-D0F85C367DFE}" type="presOf" srcId="{1322452C-B764-459A-B203-E33FCF8EF832}" destId="{C14485BB-9919-4A9C-872B-59120A54679E}" srcOrd="0" destOrd="0" presId="urn:microsoft.com/office/officeart/2005/8/layout/radial2"/>
    <dgm:cxn modelId="{53456B3F-E0E3-4BB3-8325-5ED1CE4F74E9}" type="presOf" srcId="{D1A8477A-E3A5-4A66-8A8E-1C26852F3F50}" destId="{969DE8E4-972B-4589-BEF0-A37948B2E0EA}" srcOrd="0" destOrd="0" presId="urn:microsoft.com/office/officeart/2005/8/layout/radial2"/>
    <dgm:cxn modelId="{5E228663-F473-4934-A238-39ACBFC00372}" type="presOf" srcId="{FBD364EF-7624-4D0C-A84E-032791EF8E2C}" destId="{D3263EE3-1E63-4ED5-8F49-B9414591A522}" srcOrd="0" destOrd="0" presId="urn:microsoft.com/office/officeart/2005/8/layout/radial2"/>
    <dgm:cxn modelId="{301C6E6A-E00A-4DA5-8A3D-4E498117538F}" type="presOf" srcId="{89022C08-B142-4AAD-9A71-9F591EB1C1DC}" destId="{AB8E5549-0891-43E9-B383-1F4F9B864399}" srcOrd="0" destOrd="0" presId="urn:microsoft.com/office/officeart/2005/8/layout/radial2"/>
    <dgm:cxn modelId="{8C50586C-4E2D-44E2-B940-2F53B90A5B37}" srcId="{FBD364EF-7624-4D0C-A84E-032791EF8E2C}" destId="{1322452C-B764-459A-B203-E33FCF8EF832}" srcOrd="0" destOrd="0" parTransId="{B759B8F3-0A36-41CD-93EF-17EE58FC6671}" sibTransId="{F6936DF7-FD7E-4CB3-9EE0-26E3D7A2E32E}"/>
    <dgm:cxn modelId="{1A7E3C75-C6C0-4722-8CBD-DB91889F25E0}" type="presOf" srcId="{61A11710-EB83-4453-B496-3E758760E1A0}" destId="{031EEFAC-967E-43D1-8EE5-E040C9B2A7F8}" srcOrd="0" destOrd="0" presId="urn:microsoft.com/office/officeart/2005/8/layout/radial2"/>
    <dgm:cxn modelId="{C484DA8D-62C9-4966-B220-972E18C0CBA1}" srcId="{998F93D9-D835-4346-977D-4359B2A40BEB}" destId="{89022C08-B142-4AAD-9A71-9F591EB1C1DC}" srcOrd="1" destOrd="0" parTransId="{61A11710-EB83-4453-B496-3E758760E1A0}" sibTransId="{183D82E0-F061-4607-B9C2-712F6B2E9618}"/>
    <dgm:cxn modelId="{B558C9A9-A3DA-4241-A29E-DDAE85DBD825}" srcId="{89022C08-B142-4AAD-9A71-9F591EB1C1DC}" destId="{12976012-DB4F-46A6-ABD1-F9345E376090}" srcOrd="0" destOrd="0" parTransId="{66F61B00-BEB7-43F1-A883-F40043DF2584}" sibTransId="{8D1E865F-E6CB-4254-89EF-FFEB82F35B85}"/>
    <dgm:cxn modelId="{5F9D18DB-7C11-4E5A-AA3E-06292968E460}" type="presOf" srcId="{998F93D9-D835-4346-977D-4359B2A40BEB}" destId="{99363468-086D-4B82-BB76-982400FBD129}" srcOrd="0" destOrd="0" presId="urn:microsoft.com/office/officeart/2005/8/layout/radial2"/>
    <dgm:cxn modelId="{7FC2B4E0-C816-4EDD-AF55-592411147FC2}" type="presOf" srcId="{12976012-DB4F-46A6-ABD1-F9345E376090}" destId="{E5F5DCAA-9118-49E2-BE29-921B403B2B82}" srcOrd="0" destOrd="0" presId="urn:microsoft.com/office/officeart/2005/8/layout/radial2"/>
    <dgm:cxn modelId="{DD215BDA-7CAE-427D-A445-EE9BACEDA266}" type="presParOf" srcId="{99363468-086D-4B82-BB76-982400FBD129}" destId="{3AF99143-2892-432F-9E38-21F3C737A712}" srcOrd="0" destOrd="0" presId="urn:microsoft.com/office/officeart/2005/8/layout/radial2"/>
    <dgm:cxn modelId="{04241E3B-8A68-4AC3-AF02-320160C1778D}" type="presParOf" srcId="{3AF99143-2892-432F-9E38-21F3C737A712}" destId="{ECA85136-4D30-464D-81E6-E87FE965F604}" srcOrd="0" destOrd="0" presId="urn:microsoft.com/office/officeart/2005/8/layout/radial2"/>
    <dgm:cxn modelId="{277494B3-C186-45B9-BC7A-AB7AF26B120A}" type="presParOf" srcId="{ECA85136-4D30-464D-81E6-E87FE965F604}" destId="{C1ED8764-D871-4F96-A60E-8534F77C133E}" srcOrd="0" destOrd="0" presId="urn:microsoft.com/office/officeart/2005/8/layout/radial2"/>
    <dgm:cxn modelId="{1CCCB1A3-C84D-4475-BA14-A6AF978773F2}" type="presParOf" srcId="{ECA85136-4D30-464D-81E6-E87FE965F604}" destId="{0DBBB271-63FF-4220-AA9E-169BC7DF42F4}" srcOrd="1" destOrd="0" presId="urn:microsoft.com/office/officeart/2005/8/layout/radial2"/>
    <dgm:cxn modelId="{2DA6F42D-54F5-4790-9534-65237C7EE53E}" type="presParOf" srcId="{3AF99143-2892-432F-9E38-21F3C737A712}" destId="{969DE8E4-972B-4589-BEF0-A37948B2E0EA}" srcOrd="1" destOrd="0" presId="urn:microsoft.com/office/officeart/2005/8/layout/radial2"/>
    <dgm:cxn modelId="{9F34E03A-CC6C-415D-AEEC-A63216D99CF3}" type="presParOf" srcId="{3AF99143-2892-432F-9E38-21F3C737A712}" destId="{8855AFD2-62EE-4F5F-B3E8-04CBD1DBD316}" srcOrd="2" destOrd="0" presId="urn:microsoft.com/office/officeart/2005/8/layout/radial2"/>
    <dgm:cxn modelId="{E341DF8A-3833-4947-A1F4-0FDDF889CDCC}" type="presParOf" srcId="{8855AFD2-62EE-4F5F-B3E8-04CBD1DBD316}" destId="{D3263EE3-1E63-4ED5-8F49-B9414591A522}" srcOrd="0" destOrd="0" presId="urn:microsoft.com/office/officeart/2005/8/layout/radial2"/>
    <dgm:cxn modelId="{C289D9F9-0E5F-4C06-B9FF-00512DCDF70C}" type="presParOf" srcId="{8855AFD2-62EE-4F5F-B3E8-04CBD1DBD316}" destId="{C14485BB-9919-4A9C-872B-59120A54679E}" srcOrd="1" destOrd="0" presId="urn:microsoft.com/office/officeart/2005/8/layout/radial2"/>
    <dgm:cxn modelId="{CFB71E3D-AED8-4285-A37B-906EB4682AD7}" type="presParOf" srcId="{3AF99143-2892-432F-9E38-21F3C737A712}" destId="{031EEFAC-967E-43D1-8EE5-E040C9B2A7F8}" srcOrd="3" destOrd="0" presId="urn:microsoft.com/office/officeart/2005/8/layout/radial2"/>
    <dgm:cxn modelId="{C298E658-3C5B-4FC7-B8AB-C0CD28DA5ED2}" type="presParOf" srcId="{3AF99143-2892-432F-9E38-21F3C737A712}" destId="{2E21A73A-4A66-4666-AD0D-FAE57581703A}" srcOrd="4" destOrd="0" presId="urn:microsoft.com/office/officeart/2005/8/layout/radial2"/>
    <dgm:cxn modelId="{805057DA-368A-4A29-A57A-D73255010A43}" type="presParOf" srcId="{2E21A73A-4A66-4666-AD0D-FAE57581703A}" destId="{AB8E5549-0891-43E9-B383-1F4F9B864399}" srcOrd="0" destOrd="0" presId="urn:microsoft.com/office/officeart/2005/8/layout/radial2"/>
    <dgm:cxn modelId="{A955EAE5-AD19-4C1D-A1CF-FC6449D5C1CF}" type="presParOf" srcId="{2E21A73A-4A66-4666-AD0D-FAE57581703A}" destId="{E5F5DCAA-9118-49E2-BE29-921B403B2B82}"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BE8BD-9ACA-4104-93C8-CB44F1B6ECDF}"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IN"/>
        </a:p>
      </dgm:t>
    </dgm:pt>
    <dgm:pt modelId="{AAE1645A-3C77-46DB-AEB8-C07A31B82118}">
      <dgm:prSet/>
      <dgm:spPr/>
      <dgm:t>
        <a:bodyPr/>
        <a:lstStyle/>
        <a:p>
          <a:pPr algn="just"/>
          <a:r>
            <a:rPr lang="en-GB" b="0" i="0" dirty="0"/>
            <a:t>Since earlier versions of Spark or Pyspark, SparkContext (JavaSparkContext for Java) is an entry point to Spark programming with RDD and to connect to Spark Cluster, </a:t>
          </a:r>
          <a:endParaRPr lang="en-IN" dirty="0"/>
        </a:p>
      </dgm:t>
    </dgm:pt>
    <dgm:pt modelId="{F646C30C-584F-4483-97C9-45AFEA74CB1F}" type="parTrans" cxnId="{8DC83FBD-634C-4462-9F20-DE9EE5DCC0E7}">
      <dgm:prSet/>
      <dgm:spPr/>
      <dgm:t>
        <a:bodyPr/>
        <a:lstStyle/>
        <a:p>
          <a:endParaRPr lang="en-IN"/>
        </a:p>
      </dgm:t>
    </dgm:pt>
    <dgm:pt modelId="{E568D148-5948-4DD3-B568-467751D8E365}" type="sibTrans" cxnId="{8DC83FBD-634C-4462-9F20-DE9EE5DCC0E7}">
      <dgm:prSet/>
      <dgm:spPr/>
      <dgm:t>
        <a:bodyPr/>
        <a:lstStyle/>
        <a:p>
          <a:endParaRPr lang="en-IN"/>
        </a:p>
      </dgm:t>
    </dgm:pt>
    <dgm:pt modelId="{B311C06B-5FE6-4185-A66C-4430F40DEE38}">
      <dgm:prSet/>
      <dgm:spPr/>
      <dgm:t>
        <a:bodyPr/>
        <a:lstStyle/>
        <a:p>
          <a:pPr algn="just"/>
          <a:r>
            <a:rPr lang="en-GB" b="0" i="0" dirty="0"/>
            <a:t>Since Spark 2.0 SparkSession has been introduced and became an entry point to start programming with DataFrame and Dataset.</a:t>
          </a:r>
          <a:endParaRPr lang="en-IN" dirty="0"/>
        </a:p>
      </dgm:t>
    </dgm:pt>
    <dgm:pt modelId="{D75FD953-892F-4234-8770-4B09C579C70E}" type="parTrans" cxnId="{0862CD49-A37F-44FE-BBB2-5386B5D633CC}">
      <dgm:prSet/>
      <dgm:spPr/>
      <dgm:t>
        <a:bodyPr/>
        <a:lstStyle/>
        <a:p>
          <a:endParaRPr lang="en-IN"/>
        </a:p>
      </dgm:t>
    </dgm:pt>
    <dgm:pt modelId="{98505DFF-404C-4B04-825E-A967C43FF4D0}" type="sibTrans" cxnId="{0862CD49-A37F-44FE-BBB2-5386B5D633CC}">
      <dgm:prSet/>
      <dgm:spPr/>
      <dgm:t>
        <a:bodyPr/>
        <a:lstStyle/>
        <a:p>
          <a:endParaRPr lang="en-IN"/>
        </a:p>
      </dgm:t>
    </dgm:pt>
    <dgm:pt modelId="{086DB3A0-4964-42F3-90EF-D95DDFF72F75}" type="pres">
      <dgm:prSet presAssocID="{8B6BE8BD-9ACA-4104-93C8-CB44F1B6ECDF}" presName="compositeShape" presStyleCnt="0">
        <dgm:presLayoutVars>
          <dgm:dir/>
          <dgm:resizeHandles/>
        </dgm:presLayoutVars>
      </dgm:prSet>
      <dgm:spPr/>
    </dgm:pt>
    <dgm:pt modelId="{566A0032-34F8-4C61-97B5-2CD12C5F2085}" type="pres">
      <dgm:prSet presAssocID="{8B6BE8BD-9ACA-4104-93C8-CB44F1B6ECDF}" presName="pyramid" presStyleLbl="node1" presStyleIdx="0" presStyleCnt="1"/>
      <dgm:spPr/>
    </dgm:pt>
    <dgm:pt modelId="{8F652DB8-32E8-4135-B403-CC9E0C845C82}" type="pres">
      <dgm:prSet presAssocID="{8B6BE8BD-9ACA-4104-93C8-CB44F1B6ECDF}" presName="theList" presStyleCnt="0"/>
      <dgm:spPr/>
    </dgm:pt>
    <dgm:pt modelId="{5EC3E334-638D-44CE-AC2D-1A6620ECBD33}" type="pres">
      <dgm:prSet presAssocID="{AAE1645A-3C77-46DB-AEB8-C07A31B82118}" presName="aNode" presStyleLbl="fgAcc1" presStyleIdx="0" presStyleCnt="2">
        <dgm:presLayoutVars>
          <dgm:bulletEnabled val="1"/>
        </dgm:presLayoutVars>
      </dgm:prSet>
      <dgm:spPr/>
    </dgm:pt>
    <dgm:pt modelId="{7BB424AC-26DE-429D-8518-F6E4BB0E2A96}" type="pres">
      <dgm:prSet presAssocID="{AAE1645A-3C77-46DB-AEB8-C07A31B82118}" presName="aSpace" presStyleCnt="0"/>
      <dgm:spPr/>
    </dgm:pt>
    <dgm:pt modelId="{DA87105E-9284-4D25-86ED-A250C2D05FAB}" type="pres">
      <dgm:prSet presAssocID="{B311C06B-5FE6-4185-A66C-4430F40DEE38}" presName="aNode" presStyleLbl="fgAcc1" presStyleIdx="1" presStyleCnt="2">
        <dgm:presLayoutVars>
          <dgm:bulletEnabled val="1"/>
        </dgm:presLayoutVars>
      </dgm:prSet>
      <dgm:spPr/>
    </dgm:pt>
    <dgm:pt modelId="{36213A11-7FB0-4420-9CCD-53A5CE1ABE7D}" type="pres">
      <dgm:prSet presAssocID="{B311C06B-5FE6-4185-A66C-4430F40DEE38}" presName="aSpace" presStyleCnt="0"/>
      <dgm:spPr/>
    </dgm:pt>
  </dgm:ptLst>
  <dgm:cxnLst>
    <dgm:cxn modelId="{1906ED35-7915-4111-961F-F8AA4083A63F}" type="presOf" srcId="{B311C06B-5FE6-4185-A66C-4430F40DEE38}" destId="{DA87105E-9284-4D25-86ED-A250C2D05FAB}" srcOrd="0" destOrd="0" presId="urn:microsoft.com/office/officeart/2005/8/layout/pyramid2"/>
    <dgm:cxn modelId="{0862CD49-A37F-44FE-BBB2-5386B5D633CC}" srcId="{8B6BE8BD-9ACA-4104-93C8-CB44F1B6ECDF}" destId="{B311C06B-5FE6-4185-A66C-4430F40DEE38}" srcOrd="1" destOrd="0" parTransId="{D75FD953-892F-4234-8770-4B09C579C70E}" sibTransId="{98505DFF-404C-4B04-825E-A967C43FF4D0}"/>
    <dgm:cxn modelId="{CD722978-179D-4117-B358-3EE1FD1ECF11}" type="presOf" srcId="{8B6BE8BD-9ACA-4104-93C8-CB44F1B6ECDF}" destId="{086DB3A0-4964-42F3-90EF-D95DDFF72F75}" srcOrd="0" destOrd="0" presId="urn:microsoft.com/office/officeart/2005/8/layout/pyramid2"/>
    <dgm:cxn modelId="{53028695-9A12-4E14-8D9A-30BE7F15E533}" type="presOf" srcId="{AAE1645A-3C77-46DB-AEB8-C07A31B82118}" destId="{5EC3E334-638D-44CE-AC2D-1A6620ECBD33}" srcOrd="0" destOrd="0" presId="urn:microsoft.com/office/officeart/2005/8/layout/pyramid2"/>
    <dgm:cxn modelId="{8DC83FBD-634C-4462-9F20-DE9EE5DCC0E7}" srcId="{8B6BE8BD-9ACA-4104-93C8-CB44F1B6ECDF}" destId="{AAE1645A-3C77-46DB-AEB8-C07A31B82118}" srcOrd="0" destOrd="0" parTransId="{F646C30C-584F-4483-97C9-45AFEA74CB1F}" sibTransId="{E568D148-5948-4DD3-B568-467751D8E365}"/>
    <dgm:cxn modelId="{E9C01E27-05C4-4F4A-92BC-36D1793B7562}" type="presParOf" srcId="{086DB3A0-4964-42F3-90EF-D95DDFF72F75}" destId="{566A0032-34F8-4C61-97B5-2CD12C5F2085}" srcOrd="0" destOrd="0" presId="urn:microsoft.com/office/officeart/2005/8/layout/pyramid2"/>
    <dgm:cxn modelId="{D92F899C-F113-4E1A-9F96-BA2086245FCF}" type="presParOf" srcId="{086DB3A0-4964-42F3-90EF-D95DDFF72F75}" destId="{8F652DB8-32E8-4135-B403-CC9E0C845C82}" srcOrd="1" destOrd="0" presId="urn:microsoft.com/office/officeart/2005/8/layout/pyramid2"/>
    <dgm:cxn modelId="{1B4B1DF8-3E5A-46C4-AD68-777799161AEB}" type="presParOf" srcId="{8F652DB8-32E8-4135-B403-CC9E0C845C82}" destId="{5EC3E334-638D-44CE-AC2D-1A6620ECBD33}" srcOrd="0" destOrd="0" presId="urn:microsoft.com/office/officeart/2005/8/layout/pyramid2"/>
    <dgm:cxn modelId="{B5E52222-AE9A-48B9-822F-4206F0FACFEF}" type="presParOf" srcId="{8F652DB8-32E8-4135-B403-CC9E0C845C82}" destId="{7BB424AC-26DE-429D-8518-F6E4BB0E2A96}" srcOrd="1" destOrd="0" presId="urn:microsoft.com/office/officeart/2005/8/layout/pyramid2"/>
    <dgm:cxn modelId="{4082A119-A215-4A6E-A5AE-FB1E830B39A3}" type="presParOf" srcId="{8F652DB8-32E8-4135-B403-CC9E0C845C82}" destId="{DA87105E-9284-4D25-86ED-A250C2D05FAB}" srcOrd="2" destOrd="0" presId="urn:microsoft.com/office/officeart/2005/8/layout/pyramid2"/>
    <dgm:cxn modelId="{9F735947-26EF-4E77-B33F-5CCB90145731}" type="presParOf" srcId="{8F652DB8-32E8-4135-B403-CC9E0C845C82}" destId="{36213A11-7FB0-4420-9CCD-53A5CE1ABE7D}" srcOrd="3"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6E6B09-23DE-49BE-85FD-C3A6B7888BA7}" type="doc">
      <dgm:prSet loTypeId="urn:microsoft.com/office/officeart/2005/8/layout/radial5" loCatId="relationship" qsTypeId="urn:microsoft.com/office/officeart/2005/8/quickstyle/simple1" qsCatId="simple" csTypeId="urn:microsoft.com/office/officeart/2005/8/colors/accent2_1" csCatId="accent2" phldr="1"/>
      <dgm:spPr/>
      <dgm:t>
        <a:bodyPr/>
        <a:lstStyle/>
        <a:p>
          <a:endParaRPr lang="en-IN"/>
        </a:p>
      </dgm:t>
    </dgm:pt>
    <dgm:pt modelId="{950F3720-1F0B-4E99-B186-D0E5DCE8A2B0}">
      <dgm:prSet/>
      <dgm:spPr/>
      <dgm:t>
        <a:bodyPr/>
        <a:lstStyle/>
        <a:p>
          <a:r>
            <a:rPr lang="en-IN" dirty="0"/>
            <a:t>Filter Condition</a:t>
          </a:r>
        </a:p>
      </dgm:t>
    </dgm:pt>
    <dgm:pt modelId="{F982A25D-F0A9-46B7-A72D-AA991CE08B92}" type="parTrans" cxnId="{76F762DC-2334-48B6-8315-100E8103CA44}">
      <dgm:prSet/>
      <dgm:spPr/>
      <dgm:t>
        <a:bodyPr/>
        <a:lstStyle/>
        <a:p>
          <a:endParaRPr lang="en-IN"/>
        </a:p>
      </dgm:t>
    </dgm:pt>
    <dgm:pt modelId="{58763328-78CC-45A1-809C-E4E961F4A2B2}" type="sibTrans" cxnId="{76F762DC-2334-48B6-8315-100E8103CA44}">
      <dgm:prSet/>
      <dgm:spPr/>
      <dgm:t>
        <a:bodyPr/>
        <a:lstStyle/>
        <a:p>
          <a:endParaRPr lang="en-IN"/>
        </a:p>
      </dgm:t>
    </dgm:pt>
    <dgm:pt modelId="{8352452E-193B-4D26-8639-95F2EB0F5508}">
      <dgm:prSet/>
      <dgm:spPr/>
      <dgm:t>
        <a:bodyPr/>
        <a:lstStyle/>
        <a:p>
          <a:r>
            <a:rPr lang="en-IN" dirty="0"/>
            <a:t>Starts With</a:t>
          </a:r>
        </a:p>
      </dgm:t>
    </dgm:pt>
    <dgm:pt modelId="{6457A577-250A-4EC0-BF74-A166CBA91BC6}" type="parTrans" cxnId="{58ADD6E1-D97B-4D02-BDD6-BC7927C55F12}">
      <dgm:prSet/>
      <dgm:spPr/>
      <dgm:t>
        <a:bodyPr/>
        <a:lstStyle/>
        <a:p>
          <a:endParaRPr lang="en-IN"/>
        </a:p>
      </dgm:t>
    </dgm:pt>
    <dgm:pt modelId="{3A53457E-DF05-4793-8317-7C9794532F9D}" type="sibTrans" cxnId="{58ADD6E1-D97B-4D02-BDD6-BC7927C55F12}">
      <dgm:prSet/>
      <dgm:spPr/>
      <dgm:t>
        <a:bodyPr/>
        <a:lstStyle/>
        <a:p>
          <a:endParaRPr lang="en-IN"/>
        </a:p>
      </dgm:t>
    </dgm:pt>
    <dgm:pt modelId="{6DB2675E-70EA-45D0-A3D9-F4E0F92BFCE1}">
      <dgm:prSet/>
      <dgm:spPr/>
      <dgm:t>
        <a:bodyPr/>
        <a:lstStyle/>
        <a:p>
          <a:r>
            <a:rPr lang="en-IN" dirty="0"/>
            <a:t>Ends With</a:t>
          </a:r>
        </a:p>
      </dgm:t>
    </dgm:pt>
    <dgm:pt modelId="{ED471779-8779-4665-AB62-7A7E98F509D7}" type="parTrans" cxnId="{11DC03CF-8501-4A82-BE3C-A647D74EEEED}">
      <dgm:prSet/>
      <dgm:spPr/>
      <dgm:t>
        <a:bodyPr/>
        <a:lstStyle/>
        <a:p>
          <a:endParaRPr lang="en-IN"/>
        </a:p>
      </dgm:t>
    </dgm:pt>
    <dgm:pt modelId="{19A74727-BC6B-4D06-9EC0-921F06E08045}" type="sibTrans" cxnId="{11DC03CF-8501-4A82-BE3C-A647D74EEEED}">
      <dgm:prSet/>
      <dgm:spPr/>
      <dgm:t>
        <a:bodyPr/>
        <a:lstStyle/>
        <a:p>
          <a:endParaRPr lang="en-IN"/>
        </a:p>
      </dgm:t>
    </dgm:pt>
    <dgm:pt modelId="{88545C6B-B17C-4AEC-8407-61164FF3EA7D}">
      <dgm:prSet/>
      <dgm:spPr/>
      <dgm:t>
        <a:bodyPr/>
        <a:lstStyle/>
        <a:p>
          <a:r>
            <a:rPr lang="en-IN" dirty="0"/>
            <a:t>Contains</a:t>
          </a:r>
        </a:p>
      </dgm:t>
    </dgm:pt>
    <dgm:pt modelId="{192BE5DE-627D-489F-9486-6A0B13444CE1}" type="parTrans" cxnId="{555D12F8-C62F-4176-BA4A-64F7A49D5F01}">
      <dgm:prSet/>
      <dgm:spPr/>
      <dgm:t>
        <a:bodyPr/>
        <a:lstStyle/>
        <a:p>
          <a:endParaRPr lang="en-IN"/>
        </a:p>
      </dgm:t>
    </dgm:pt>
    <dgm:pt modelId="{71B28504-24B7-4738-AE8D-FDF731D2247E}" type="sibTrans" cxnId="{555D12F8-C62F-4176-BA4A-64F7A49D5F01}">
      <dgm:prSet/>
      <dgm:spPr/>
      <dgm:t>
        <a:bodyPr/>
        <a:lstStyle/>
        <a:p>
          <a:endParaRPr lang="en-IN"/>
        </a:p>
      </dgm:t>
    </dgm:pt>
    <dgm:pt modelId="{B251670C-AA5C-4C79-8E43-0415EBCE95C9}">
      <dgm:prSet/>
      <dgm:spPr/>
      <dgm:t>
        <a:bodyPr/>
        <a:lstStyle/>
        <a:p>
          <a:r>
            <a:rPr lang="en-IN" dirty="0"/>
            <a:t>Like</a:t>
          </a:r>
        </a:p>
      </dgm:t>
    </dgm:pt>
    <dgm:pt modelId="{70B99028-7975-4F21-BEBB-7C04A6196AB2}" type="parTrans" cxnId="{15B5BEDA-78F3-49C7-8592-D1B8BB70A7E0}">
      <dgm:prSet/>
      <dgm:spPr/>
      <dgm:t>
        <a:bodyPr/>
        <a:lstStyle/>
        <a:p>
          <a:endParaRPr lang="en-IN"/>
        </a:p>
      </dgm:t>
    </dgm:pt>
    <dgm:pt modelId="{53845A8A-AF20-4AA1-9D6B-45C303ABF160}" type="sibTrans" cxnId="{15B5BEDA-78F3-49C7-8592-D1B8BB70A7E0}">
      <dgm:prSet/>
      <dgm:spPr/>
      <dgm:t>
        <a:bodyPr/>
        <a:lstStyle/>
        <a:p>
          <a:endParaRPr lang="en-IN"/>
        </a:p>
      </dgm:t>
    </dgm:pt>
    <dgm:pt modelId="{698CE67D-C202-4904-BA53-83D3857DB5C8}">
      <dgm:prSet/>
      <dgm:spPr/>
      <dgm:t>
        <a:bodyPr/>
        <a:lstStyle/>
        <a:p>
          <a:r>
            <a:rPr lang="en-IN" dirty="0"/>
            <a:t>Null values</a:t>
          </a:r>
        </a:p>
      </dgm:t>
    </dgm:pt>
    <dgm:pt modelId="{A839B25E-21DF-4AE9-8397-EAAEFDB879F7}" type="parTrans" cxnId="{C9809501-FA09-4F72-AF52-8D06F46D747A}">
      <dgm:prSet/>
      <dgm:spPr/>
      <dgm:t>
        <a:bodyPr/>
        <a:lstStyle/>
        <a:p>
          <a:endParaRPr lang="en-IN"/>
        </a:p>
      </dgm:t>
    </dgm:pt>
    <dgm:pt modelId="{E7BA7CD4-8A4F-4624-A0DF-CDC9A8AE04CC}" type="sibTrans" cxnId="{C9809501-FA09-4F72-AF52-8D06F46D747A}">
      <dgm:prSet/>
      <dgm:spPr/>
      <dgm:t>
        <a:bodyPr/>
        <a:lstStyle/>
        <a:p>
          <a:endParaRPr lang="en-IN"/>
        </a:p>
      </dgm:t>
    </dgm:pt>
    <dgm:pt modelId="{E2A6D68E-9D1F-44FF-95B4-98A0ECC767C8}">
      <dgm:prSet/>
      <dgm:spPr/>
      <dgm:t>
        <a:bodyPr/>
        <a:lstStyle/>
        <a:p>
          <a:r>
            <a:rPr lang="en-IN" dirty="0" err="1"/>
            <a:t>isin</a:t>
          </a:r>
          <a:endParaRPr lang="en-IN" dirty="0"/>
        </a:p>
      </dgm:t>
    </dgm:pt>
    <dgm:pt modelId="{2CC030EB-BBA8-4844-A9F2-9FDFF35C5E51}" type="parTrans" cxnId="{3B16AF6C-B8A5-46E5-BBC9-F8B15E31D846}">
      <dgm:prSet/>
      <dgm:spPr/>
      <dgm:t>
        <a:bodyPr/>
        <a:lstStyle/>
        <a:p>
          <a:endParaRPr lang="en-IN"/>
        </a:p>
      </dgm:t>
    </dgm:pt>
    <dgm:pt modelId="{9A87D7C7-5F73-4910-A1C4-D4ACB0AB7609}" type="sibTrans" cxnId="{3B16AF6C-B8A5-46E5-BBC9-F8B15E31D846}">
      <dgm:prSet/>
      <dgm:spPr/>
      <dgm:t>
        <a:bodyPr/>
        <a:lstStyle/>
        <a:p>
          <a:endParaRPr lang="en-IN"/>
        </a:p>
      </dgm:t>
    </dgm:pt>
    <dgm:pt modelId="{3DDC5DF1-ADC9-4FE4-9E6C-1E5FE57CAF71}">
      <dgm:prSet/>
      <dgm:spPr/>
      <dgm:t>
        <a:bodyPr/>
        <a:lstStyle/>
        <a:p>
          <a:r>
            <a:rPr lang="en-IN"/>
            <a:t>Single </a:t>
          </a:r>
          <a:r>
            <a:rPr lang="en-IN" dirty="0"/>
            <a:t>&amp; Multiple Condition</a:t>
          </a:r>
        </a:p>
      </dgm:t>
    </dgm:pt>
    <dgm:pt modelId="{58E9473E-7634-4229-B904-8D40AFF811CF}" type="parTrans" cxnId="{2F12751D-5E69-4FDB-8CC0-A84D2348D56B}">
      <dgm:prSet/>
      <dgm:spPr/>
      <dgm:t>
        <a:bodyPr/>
        <a:lstStyle/>
        <a:p>
          <a:endParaRPr lang="en-IN"/>
        </a:p>
      </dgm:t>
    </dgm:pt>
    <dgm:pt modelId="{548B583A-20B0-4728-BA6A-06F23A533719}" type="sibTrans" cxnId="{2F12751D-5E69-4FDB-8CC0-A84D2348D56B}">
      <dgm:prSet/>
      <dgm:spPr/>
      <dgm:t>
        <a:bodyPr/>
        <a:lstStyle/>
        <a:p>
          <a:endParaRPr lang="en-IN"/>
        </a:p>
      </dgm:t>
    </dgm:pt>
    <dgm:pt modelId="{4BA873A9-D797-4FE6-8BAE-20F0ED14C15A}" type="pres">
      <dgm:prSet presAssocID="{CA6E6B09-23DE-49BE-85FD-C3A6B7888BA7}" presName="Name0" presStyleCnt="0">
        <dgm:presLayoutVars>
          <dgm:chMax val="1"/>
          <dgm:dir/>
          <dgm:animLvl val="ctr"/>
          <dgm:resizeHandles val="exact"/>
        </dgm:presLayoutVars>
      </dgm:prSet>
      <dgm:spPr/>
    </dgm:pt>
    <dgm:pt modelId="{873CFAB9-FA44-49B1-B855-4C2D7DFBEBA8}" type="pres">
      <dgm:prSet presAssocID="{950F3720-1F0B-4E99-B186-D0E5DCE8A2B0}" presName="centerShape" presStyleLbl="node0" presStyleIdx="0" presStyleCnt="1"/>
      <dgm:spPr/>
    </dgm:pt>
    <dgm:pt modelId="{46C9AEDC-64C7-4710-9761-F14381B7AAFD}" type="pres">
      <dgm:prSet presAssocID="{58E9473E-7634-4229-B904-8D40AFF811CF}" presName="parTrans" presStyleLbl="sibTrans2D1" presStyleIdx="0" presStyleCnt="7"/>
      <dgm:spPr/>
    </dgm:pt>
    <dgm:pt modelId="{7E24A569-7EF4-40FF-BF65-A69D46803F28}" type="pres">
      <dgm:prSet presAssocID="{58E9473E-7634-4229-B904-8D40AFF811CF}" presName="connectorText" presStyleLbl="sibTrans2D1" presStyleIdx="0" presStyleCnt="7"/>
      <dgm:spPr/>
    </dgm:pt>
    <dgm:pt modelId="{DA49CEBB-5ABD-4CC3-8C2A-B3C1C2C0FEB4}" type="pres">
      <dgm:prSet presAssocID="{3DDC5DF1-ADC9-4FE4-9E6C-1E5FE57CAF71}" presName="node" presStyleLbl="node1" presStyleIdx="0" presStyleCnt="7">
        <dgm:presLayoutVars>
          <dgm:bulletEnabled val="1"/>
        </dgm:presLayoutVars>
      </dgm:prSet>
      <dgm:spPr/>
    </dgm:pt>
    <dgm:pt modelId="{593AC2D0-8685-474E-9AB7-0373595CADCD}" type="pres">
      <dgm:prSet presAssocID="{6457A577-250A-4EC0-BF74-A166CBA91BC6}" presName="parTrans" presStyleLbl="sibTrans2D1" presStyleIdx="1" presStyleCnt="7"/>
      <dgm:spPr/>
    </dgm:pt>
    <dgm:pt modelId="{8A9B9E50-0444-4025-885F-C773941C9304}" type="pres">
      <dgm:prSet presAssocID="{6457A577-250A-4EC0-BF74-A166CBA91BC6}" presName="connectorText" presStyleLbl="sibTrans2D1" presStyleIdx="1" presStyleCnt="7"/>
      <dgm:spPr/>
    </dgm:pt>
    <dgm:pt modelId="{1EE01036-63D8-40C4-B5EA-2EAA7BEED542}" type="pres">
      <dgm:prSet presAssocID="{8352452E-193B-4D26-8639-95F2EB0F5508}" presName="node" presStyleLbl="node1" presStyleIdx="1" presStyleCnt="7">
        <dgm:presLayoutVars>
          <dgm:bulletEnabled val="1"/>
        </dgm:presLayoutVars>
      </dgm:prSet>
      <dgm:spPr/>
    </dgm:pt>
    <dgm:pt modelId="{712AD9ED-E51A-418A-9A6B-A3B0587C6BB1}" type="pres">
      <dgm:prSet presAssocID="{ED471779-8779-4665-AB62-7A7E98F509D7}" presName="parTrans" presStyleLbl="sibTrans2D1" presStyleIdx="2" presStyleCnt="7"/>
      <dgm:spPr/>
    </dgm:pt>
    <dgm:pt modelId="{56528F35-210D-40F8-A741-41BDE6B6FD32}" type="pres">
      <dgm:prSet presAssocID="{ED471779-8779-4665-AB62-7A7E98F509D7}" presName="connectorText" presStyleLbl="sibTrans2D1" presStyleIdx="2" presStyleCnt="7"/>
      <dgm:spPr/>
    </dgm:pt>
    <dgm:pt modelId="{0C7714CA-EC6F-43BF-937F-CAC2505CD965}" type="pres">
      <dgm:prSet presAssocID="{6DB2675E-70EA-45D0-A3D9-F4E0F92BFCE1}" presName="node" presStyleLbl="node1" presStyleIdx="2" presStyleCnt="7">
        <dgm:presLayoutVars>
          <dgm:bulletEnabled val="1"/>
        </dgm:presLayoutVars>
      </dgm:prSet>
      <dgm:spPr/>
    </dgm:pt>
    <dgm:pt modelId="{D28A0C5E-2436-447E-AA18-9DB337930A2A}" type="pres">
      <dgm:prSet presAssocID="{192BE5DE-627D-489F-9486-6A0B13444CE1}" presName="parTrans" presStyleLbl="sibTrans2D1" presStyleIdx="3" presStyleCnt="7"/>
      <dgm:spPr/>
    </dgm:pt>
    <dgm:pt modelId="{479641B0-8011-4C26-9EDA-39E21212BF81}" type="pres">
      <dgm:prSet presAssocID="{192BE5DE-627D-489F-9486-6A0B13444CE1}" presName="connectorText" presStyleLbl="sibTrans2D1" presStyleIdx="3" presStyleCnt="7"/>
      <dgm:spPr/>
    </dgm:pt>
    <dgm:pt modelId="{D20A6D9C-6813-4D14-9FB8-140E2CB22215}" type="pres">
      <dgm:prSet presAssocID="{88545C6B-B17C-4AEC-8407-61164FF3EA7D}" presName="node" presStyleLbl="node1" presStyleIdx="3" presStyleCnt="7">
        <dgm:presLayoutVars>
          <dgm:bulletEnabled val="1"/>
        </dgm:presLayoutVars>
      </dgm:prSet>
      <dgm:spPr/>
    </dgm:pt>
    <dgm:pt modelId="{9C7D8947-28EF-410B-B4F9-951E40927BFF}" type="pres">
      <dgm:prSet presAssocID="{70B99028-7975-4F21-BEBB-7C04A6196AB2}" presName="parTrans" presStyleLbl="sibTrans2D1" presStyleIdx="4" presStyleCnt="7"/>
      <dgm:spPr/>
    </dgm:pt>
    <dgm:pt modelId="{40908967-77D6-4894-95B9-41B37AF47315}" type="pres">
      <dgm:prSet presAssocID="{70B99028-7975-4F21-BEBB-7C04A6196AB2}" presName="connectorText" presStyleLbl="sibTrans2D1" presStyleIdx="4" presStyleCnt="7"/>
      <dgm:spPr/>
    </dgm:pt>
    <dgm:pt modelId="{167ECE08-F4AA-49E8-83D6-726EB06FD330}" type="pres">
      <dgm:prSet presAssocID="{B251670C-AA5C-4C79-8E43-0415EBCE95C9}" presName="node" presStyleLbl="node1" presStyleIdx="4" presStyleCnt="7">
        <dgm:presLayoutVars>
          <dgm:bulletEnabled val="1"/>
        </dgm:presLayoutVars>
      </dgm:prSet>
      <dgm:spPr/>
    </dgm:pt>
    <dgm:pt modelId="{E66D5F05-2D0A-4178-9A7C-DE316D2C9FD6}" type="pres">
      <dgm:prSet presAssocID="{A839B25E-21DF-4AE9-8397-EAAEFDB879F7}" presName="parTrans" presStyleLbl="sibTrans2D1" presStyleIdx="5" presStyleCnt="7"/>
      <dgm:spPr/>
    </dgm:pt>
    <dgm:pt modelId="{F736860E-431D-471D-A651-4B6FA8A37829}" type="pres">
      <dgm:prSet presAssocID="{A839B25E-21DF-4AE9-8397-EAAEFDB879F7}" presName="connectorText" presStyleLbl="sibTrans2D1" presStyleIdx="5" presStyleCnt="7"/>
      <dgm:spPr/>
    </dgm:pt>
    <dgm:pt modelId="{DAE78954-03A1-4162-8123-5E268CE37C46}" type="pres">
      <dgm:prSet presAssocID="{698CE67D-C202-4904-BA53-83D3857DB5C8}" presName="node" presStyleLbl="node1" presStyleIdx="5" presStyleCnt="7">
        <dgm:presLayoutVars>
          <dgm:bulletEnabled val="1"/>
        </dgm:presLayoutVars>
      </dgm:prSet>
      <dgm:spPr/>
    </dgm:pt>
    <dgm:pt modelId="{B92A1AC4-9C4B-407A-BC44-4F7221058413}" type="pres">
      <dgm:prSet presAssocID="{2CC030EB-BBA8-4844-A9F2-9FDFF35C5E51}" presName="parTrans" presStyleLbl="sibTrans2D1" presStyleIdx="6" presStyleCnt="7"/>
      <dgm:spPr/>
    </dgm:pt>
    <dgm:pt modelId="{E88977EB-0335-47E5-B678-87C681F3BFEF}" type="pres">
      <dgm:prSet presAssocID="{2CC030EB-BBA8-4844-A9F2-9FDFF35C5E51}" presName="connectorText" presStyleLbl="sibTrans2D1" presStyleIdx="6" presStyleCnt="7"/>
      <dgm:spPr/>
    </dgm:pt>
    <dgm:pt modelId="{127AD83F-1688-4512-9D15-9AD24368E226}" type="pres">
      <dgm:prSet presAssocID="{E2A6D68E-9D1F-44FF-95B4-98A0ECC767C8}" presName="node" presStyleLbl="node1" presStyleIdx="6" presStyleCnt="7">
        <dgm:presLayoutVars>
          <dgm:bulletEnabled val="1"/>
        </dgm:presLayoutVars>
      </dgm:prSet>
      <dgm:spPr/>
    </dgm:pt>
  </dgm:ptLst>
  <dgm:cxnLst>
    <dgm:cxn modelId="{C9809501-FA09-4F72-AF52-8D06F46D747A}" srcId="{950F3720-1F0B-4E99-B186-D0E5DCE8A2B0}" destId="{698CE67D-C202-4904-BA53-83D3857DB5C8}" srcOrd="5" destOrd="0" parTransId="{A839B25E-21DF-4AE9-8397-EAAEFDB879F7}" sibTransId="{E7BA7CD4-8A4F-4624-A0DF-CDC9A8AE04CC}"/>
    <dgm:cxn modelId="{79E8DB05-364E-4AAD-9943-FDE928DD4945}" type="presOf" srcId="{192BE5DE-627D-489F-9486-6A0B13444CE1}" destId="{D28A0C5E-2436-447E-AA18-9DB337930A2A}" srcOrd="0" destOrd="0" presId="urn:microsoft.com/office/officeart/2005/8/layout/radial5"/>
    <dgm:cxn modelId="{7A2D4406-31EB-4B66-A0C2-C7791543AC53}" type="presOf" srcId="{ED471779-8779-4665-AB62-7A7E98F509D7}" destId="{712AD9ED-E51A-418A-9A6B-A3B0587C6BB1}" srcOrd="0" destOrd="0" presId="urn:microsoft.com/office/officeart/2005/8/layout/radial5"/>
    <dgm:cxn modelId="{92E5240B-A904-498A-9B18-E17C1880235F}" type="presOf" srcId="{2CC030EB-BBA8-4844-A9F2-9FDFF35C5E51}" destId="{B92A1AC4-9C4B-407A-BC44-4F7221058413}" srcOrd="0" destOrd="0" presId="urn:microsoft.com/office/officeart/2005/8/layout/radial5"/>
    <dgm:cxn modelId="{2F12751D-5E69-4FDB-8CC0-A84D2348D56B}" srcId="{950F3720-1F0B-4E99-B186-D0E5DCE8A2B0}" destId="{3DDC5DF1-ADC9-4FE4-9E6C-1E5FE57CAF71}" srcOrd="0" destOrd="0" parTransId="{58E9473E-7634-4229-B904-8D40AFF811CF}" sibTransId="{548B583A-20B0-4728-BA6A-06F23A533719}"/>
    <dgm:cxn modelId="{06428E24-68F5-4505-A7AD-0FEDEC04FD23}" type="presOf" srcId="{70B99028-7975-4F21-BEBB-7C04A6196AB2}" destId="{9C7D8947-28EF-410B-B4F9-951E40927BFF}" srcOrd="0" destOrd="0" presId="urn:microsoft.com/office/officeart/2005/8/layout/radial5"/>
    <dgm:cxn modelId="{418D6C29-F98E-4F27-8DC2-61F2278FAC24}" type="presOf" srcId="{88545C6B-B17C-4AEC-8407-61164FF3EA7D}" destId="{D20A6D9C-6813-4D14-9FB8-140E2CB22215}" srcOrd="0" destOrd="0" presId="urn:microsoft.com/office/officeart/2005/8/layout/radial5"/>
    <dgm:cxn modelId="{DF9DDA5D-0D82-474E-A55E-39AD4064878F}" type="presOf" srcId="{58E9473E-7634-4229-B904-8D40AFF811CF}" destId="{46C9AEDC-64C7-4710-9761-F14381B7AAFD}" srcOrd="0" destOrd="0" presId="urn:microsoft.com/office/officeart/2005/8/layout/radial5"/>
    <dgm:cxn modelId="{78880A44-8FAD-4218-B008-67F66155B2B5}" type="presOf" srcId="{2CC030EB-BBA8-4844-A9F2-9FDFF35C5E51}" destId="{E88977EB-0335-47E5-B678-87C681F3BFEF}" srcOrd="1" destOrd="0" presId="urn:microsoft.com/office/officeart/2005/8/layout/radial5"/>
    <dgm:cxn modelId="{81729864-751C-428A-9512-D8EC8CC4CE69}" type="presOf" srcId="{6457A577-250A-4EC0-BF74-A166CBA91BC6}" destId="{593AC2D0-8685-474E-9AB7-0373595CADCD}" srcOrd="0" destOrd="0" presId="urn:microsoft.com/office/officeart/2005/8/layout/radial5"/>
    <dgm:cxn modelId="{742BEE45-AE7C-427E-AAA2-787DAD2A7288}" type="presOf" srcId="{698CE67D-C202-4904-BA53-83D3857DB5C8}" destId="{DAE78954-03A1-4162-8123-5E268CE37C46}" srcOrd="0" destOrd="0" presId="urn:microsoft.com/office/officeart/2005/8/layout/radial5"/>
    <dgm:cxn modelId="{AD6A3666-82D2-4340-BB11-5DCFCAC0B032}" type="presOf" srcId="{3DDC5DF1-ADC9-4FE4-9E6C-1E5FE57CAF71}" destId="{DA49CEBB-5ABD-4CC3-8C2A-B3C1C2C0FEB4}" srcOrd="0" destOrd="0" presId="urn:microsoft.com/office/officeart/2005/8/layout/radial5"/>
    <dgm:cxn modelId="{9E57276B-05D6-4C8F-80AF-F7BC77783DE2}" type="presOf" srcId="{950F3720-1F0B-4E99-B186-D0E5DCE8A2B0}" destId="{873CFAB9-FA44-49B1-B855-4C2D7DFBEBA8}" srcOrd="0" destOrd="0" presId="urn:microsoft.com/office/officeart/2005/8/layout/radial5"/>
    <dgm:cxn modelId="{3B16AF6C-B8A5-46E5-BBC9-F8B15E31D846}" srcId="{950F3720-1F0B-4E99-B186-D0E5DCE8A2B0}" destId="{E2A6D68E-9D1F-44FF-95B4-98A0ECC767C8}" srcOrd="6" destOrd="0" parTransId="{2CC030EB-BBA8-4844-A9F2-9FDFF35C5E51}" sibTransId="{9A87D7C7-5F73-4910-A1C4-D4ACB0AB7609}"/>
    <dgm:cxn modelId="{E7647573-A51E-4060-BD62-76EA342A0544}" type="presOf" srcId="{A839B25E-21DF-4AE9-8397-EAAEFDB879F7}" destId="{F736860E-431D-471D-A651-4B6FA8A37829}" srcOrd="1" destOrd="0" presId="urn:microsoft.com/office/officeart/2005/8/layout/radial5"/>
    <dgm:cxn modelId="{53C9567C-9092-4AB1-B75E-44E5DDBBC087}" type="presOf" srcId="{6DB2675E-70EA-45D0-A3D9-F4E0F92BFCE1}" destId="{0C7714CA-EC6F-43BF-937F-CAC2505CD965}" srcOrd="0" destOrd="0" presId="urn:microsoft.com/office/officeart/2005/8/layout/radial5"/>
    <dgm:cxn modelId="{E9AA9791-12FD-4388-B675-7048DCD41252}" type="presOf" srcId="{ED471779-8779-4665-AB62-7A7E98F509D7}" destId="{56528F35-210D-40F8-A741-41BDE6B6FD32}" srcOrd="1" destOrd="0" presId="urn:microsoft.com/office/officeart/2005/8/layout/radial5"/>
    <dgm:cxn modelId="{60E211AE-BE7F-4A63-8BB7-458EB0CECD5E}" type="presOf" srcId="{70B99028-7975-4F21-BEBB-7C04A6196AB2}" destId="{40908967-77D6-4894-95B9-41B37AF47315}" srcOrd="1" destOrd="0" presId="urn:microsoft.com/office/officeart/2005/8/layout/radial5"/>
    <dgm:cxn modelId="{87FA03B6-875C-4D82-A7DA-5EFCB0CEBB32}" type="presOf" srcId="{8352452E-193B-4D26-8639-95F2EB0F5508}" destId="{1EE01036-63D8-40C4-B5EA-2EAA7BEED542}" srcOrd="0" destOrd="0" presId="urn:microsoft.com/office/officeart/2005/8/layout/radial5"/>
    <dgm:cxn modelId="{B387C9C1-5BC1-456C-ABC2-62D44133687B}" type="presOf" srcId="{B251670C-AA5C-4C79-8E43-0415EBCE95C9}" destId="{167ECE08-F4AA-49E8-83D6-726EB06FD330}" srcOrd="0" destOrd="0" presId="urn:microsoft.com/office/officeart/2005/8/layout/radial5"/>
    <dgm:cxn modelId="{4C35D3C4-5CB0-4B65-AA9F-9392B3D09DB4}" type="presOf" srcId="{58E9473E-7634-4229-B904-8D40AFF811CF}" destId="{7E24A569-7EF4-40FF-BF65-A69D46803F28}" srcOrd="1" destOrd="0" presId="urn:microsoft.com/office/officeart/2005/8/layout/radial5"/>
    <dgm:cxn modelId="{E81F2ECA-6DA4-4151-BE34-5D52C95EEEAF}" type="presOf" srcId="{CA6E6B09-23DE-49BE-85FD-C3A6B7888BA7}" destId="{4BA873A9-D797-4FE6-8BAE-20F0ED14C15A}" srcOrd="0" destOrd="0" presId="urn:microsoft.com/office/officeart/2005/8/layout/radial5"/>
    <dgm:cxn modelId="{11DC03CF-8501-4A82-BE3C-A647D74EEEED}" srcId="{950F3720-1F0B-4E99-B186-D0E5DCE8A2B0}" destId="{6DB2675E-70EA-45D0-A3D9-F4E0F92BFCE1}" srcOrd="2" destOrd="0" parTransId="{ED471779-8779-4665-AB62-7A7E98F509D7}" sibTransId="{19A74727-BC6B-4D06-9EC0-921F06E08045}"/>
    <dgm:cxn modelId="{15B5BEDA-78F3-49C7-8592-D1B8BB70A7E0}" srcId="{950F3720-1F0B-4E99-B186-D0E5DCE8A2B0}" destId="{B251670C-AA5C-4C79-8E43-0415EBCE95C9}" srcOrd="4" destOrd="0" parTransId="{70B99028-7975-4F21-BEBB-7C04A6196AB2}" sibTransId="{53845A8A-AF20-4AA1-9D6B-45C303ABF160}"/>
    <dgm:cxn modelId="{76F762DC-2334-48B6-8315-100E8103CA44}" srcId="{CA6E6B09-23DE-49BE-85FD-C3A6B7888BA7}" destId="{950F3720-1F0B-4E99-B186-D0E5DCE8A2B0}" srcOrd="0" destOrd="0" parTransId="{F982A25D-F0A9-46B7-A72D-AA991CE08B92}" sibTransId="{58763328-78CC-45A1-809C-E4E961F4A2B2}"/>
    <dgm:cxn modelId="{E9C35CDE-F388-4D35-997C-5E438F5A91A2}" type="presOf" srcId="{E2A6D68E-9D1F-44FF-95B4-98A0ECC767C8}" destId="{127AD83F-1688-4512-9D15-9AD24368E226}" srcOrd="0" destOrd="0" presId="urn:microsoft.com/office/officeart/2005/8/layout/radial5"/>
    <dgm:cxn modelId="{58ADD6E1-D97B-4D02-BDD6-BC7927C55F12}" srcId="{950F3720-1F0B-4E99-B186-D0E5DCE8A2B0}" destId="{8352452E-193B-4D26-8639-95F2EB0F5508}" srcOrd="1" destOrd="0" parTransId="{6457A577-250A-4EC0-BF74-A166CBA91BC6}" sibTransId="{3A53457E-DF05-4793-8317-7C9794532F9D}"/>
    <dgm:cxn modelId="{0A3C25E2-EF6E-4723-AAB3-01C7CEE1F7E1}" type="presOf" srcId="{A839B25E-21DF-4AE9-8397-EAAEFDB879F7}" destId="{E66D5F05-2D0A-4178-9A7C-DE316D2C9FD6}" srcOrd="0" destOrd="0" presId="urn:microsoft.com/office/officeart/2005/8/layout/radial5"/>
    <dgm:cxn modelId="{02EC8FF3-5284-4AF7-B636-F5A126DCBE2C}" type="presOf" srcId="{192BE5DE-627D-489F-9486-6A0B13444CE1}" destId="{479641B0-8011-4C26-9EDA-39E21212BF81}" srcOrd="1" destOrd="0" presId="urn:microsoft.com/office/officeart/2005/8/layout/radial5"/>
    <dgm:cxn modelId="{BDF65CF5-9A5D-4972-88A9-0A67B124C32C}" type="presOf" srcId="{6457A577-250A-4EC0-BF74-A166CBA91BC6}" destId="{8A9B9E50-0444-4025-885F-C773941C9304}" srcOrd="1" destOrd="0" presId="urn:microsoft.com/office/officeart/2005/8/layout/radial5"/>
    <dgm:cxn modelId="{555D12F8-C62F-4176-BA4A-64F7A49D5F01}" srcId="{950F3720-1F0B-4E99-B186-D0E5DCE8A2B0}" destId="{88545C6B-B17C-4AEC-8407-61164FF3EA7D}" srcOrd="3" destOrd="0" parTransId="{192BE5DE-627D-489F-9486-6A0B13444CE1}" sibTransId="{71B28504-24B7-4738-AE8D-FDF731D2247E}"/>
    <dgm:cxn modelId="{746E875F-78E9-4C58-BBBC-829CB0125B38}" type="presParOf" srcId="{4BA873A9-D797-4FE6-8BAE-20F0ED14C15A}" destId="{873CFAB9-FA44-49B1-B855-4C2D7DFBEBA8}" srcOrd="0" destOrd="0" presId="urn:microsoft.com/office/officeart/2005/8/layout/radial5"/>
    <dgm:cxn modelId="{38C8665E-9645-40F9-A343-1092DDDF6C79}" type="presParOf" srcId="{4BA873A9-D797-4FE6-8BAE-20F0ED14C15A}" destId="{46C9AEDC-64C7-4710-9761-F14381B7AAFD}" srcOrd="1" destOrd="0" presId="urn:microsoft.com/office/officeart/2005/8/layout/radial5"/>
    <dgm:cxn modelId="{8A089626-1D46-4259-A37A-7BA70F889E33}" type="presParOf" srcId="{46C9AEDC-64C7-4710-9761-F14381B7AAFD}" destId="{7E24A569-7EF4-40FF-BF65-A69D46803F28}" srcOrd="0" destOrd="0" presId="urn:microsoft.com/office/officeart/2005/8/layout/radial5"/>
    <dgm:cxn modelId="{C8FB5658-A989-419C-990F-2749DAA67AC6}" type="presParOf" srcId="{4BA873A9-D797-4FE6-8BAE-20F0ED14C15A}" destId="{DA49CEBB-5ABD-4CC3-8C2A-B3C1C2C0FEB4}" srcOrd="2" destOrd="0" presId="urn:microsoft.com/office/officeart/2005/8/layout/radial5"/>
    <dgm:cxn modelId="{6C9C6ACC-B07B-4FFE-83FC-21009DA380B7}" type="presParOf" srcId="{4BA873A9-D797-4FE6-8BAE-20F0ED14C15A}" destId="{593AC2D0-8685-474E-9AB7-0373595CADCD}" srcOrd="3" destOrd="0" presId="urn:microsoft.com/office/officeart/2005/8/layout/radial5"/>
    <dgm:cxn modelId="{9E78FE07-D50A-4DA9-B8EB-3B9654B54E14}" type="presParOf" srcId="{593AC2D0-8685-474E-9AB7-0373595CADCD}" destId="{8A9B9E50-0444-4025-885F-C773941C9304}" srcOrd="0" destOrd="0" presId="urn:microsoft.com/office/officeart/2005/8/layout/radial5"/>
    <dgm:cxn modelId="{51108A33-B208-4BBC-A63C-F45E387A0EAC}" type="presParOf" srcId="{4BA873A9-D797-4FE6-8BAE-20F0ED14C15A}" destId="{1EE01036-63D8-40C4-B5EA-2EAA7BEED542}" srcOrd="4" destOrd="0" presId="urn:microsoft.com/office/officeart/2005/8/layout/radial5"/>
    <dgm:cxn modelId="{B7698789-9982-4ED5-82AA-8E00B493571D}" type="presParOf" srcId="{4BA873A9-D797-4FE6-8BAE-20F0ED14C15A}" destId="{712AD9ED-E51A-418A-9A6B-A3B0587C6BB1}" srcOrd="5" destOrd="0" presId="urn:microsoft.com/office/officeart/2005/8/layout/radial5"/>
    <dgm:cxn modelId="{E5A88247-8AD0-4E85-824C-C1AC82DFFFDD}" type="presParOf" srcId="{712AD9ED-E51A-418A-9A6B-A3B0587C6BB1}" destId="{56528F35-210D-40F8-A741-41BDE6B6FD32}" srcOrd="0" destOrd="0" presId="urn:microsoft.com/office/officeart/2005/8/layout/radial5"/>
    <dgm:cxn modelId="{154EBB9B-ACAB-4DDE-BC9C-BC3D04618CAD}" type="presParOf" srcId="{4BA873A9-D797-4FE6-8BAE-20F0ED14C15A}" destId="{0C7714CA-EC6F-43BF-937F-CAC2505CD965}" srcOrd="6" destOrd="0" presId="urn:microsoft.com/office/officeart/2005/8/layout/radial5"/>
    <dgm:cxn modelId="{17B7ADA7-E67B-49C8-B76F-B51C7192FAC8}" type="presParOf" srcId="{4BA873A9-D797-4FE6-8BAE-20F0ED14C15A}" destId="{D28A0C5E-2436-447E-AA18-9DB337930A2A}" srcOrd="7" destOrd="0" presId="urn:microsoft.com/office/officeart/2005/8/layout/radial5"/>
    <dgm:cxn modelId="{ECCA97B3-4D2C-4CF3-A89F-02B28F4D18AD}" type="presParOf" srcId="{D28A0C5E-2436-447E-AA18-9DB337930A2A}" destId="{479641B0-8011-4C26-9EDA-39E21212BF81}" srcOrd="0" destOrd="0" presId="urn:microsoft.com/office/officeart/2005/8/layout/radial5"/>
    <dgm:cxn modelId="{84734AB2-5C19-416E-AB2F-0C41088CDCE0}" type="presParOf" srcId="{4BA873A9-D797-4FE6-8BAE-20F0ED14C15A}" destId="{D20A6D9C-6813-4D14-9FB8-140E2CB22215}" srcOrd="8" destOrd="0" presId="urn:microsoft.com/office/officeart/2005/8/layout/radial5"/>
    <dgm:cxn modelId="{247E5FA7-23C4-47D6-8F8C-01DCE8B8C816}" type="presParOf" srcId="{4BA873A9-D797-4FE6-8BAE-20F0ED14C15A}" destId="{9C7D8947-28EF-410B-B4F9-951E40927BFF}" srcOrd="9" destOrd="0" presId="urn:microsoft.com/office/officeart/2005/8/layout/radial5"/>
    <dgm:cxn modelId="{DDF61373-EF15-4F39-A9FA-E31050097D26}" type="presParOf" srcId="{9C7D8947-28EF-410B-B4F9-951E40927BFF}" destId="{40908967-77D6-4894-95B9-41B37AF47315}" srcOrd="0" destOrd="0" presId="urn:microsoft.com/office/officeart/2005/8/layout/radial5"/>
    <dgm:cxn modelId="{E23368F6-C83F-4B6D-85A2-5D6707218A3A}" type="presParOf" srcId="{4BA873A9-D797-4FE6-8BAE-20F0ED14C15A}" destId="{167ECE08-F4AA-49E8-83D6-726EB06FD330}" srcOrd="10" destOrd="0" presId="urn:microsoft.com/office/officeart/2005/8/layout/radial5"/>
    <dgm:cxn modelId="{006932B0-A961-46D4-89EE-79F250F7ADA0}" type="presParOf" srcId="{4BA873A9-D797-4FE6-8BAE-20F0ED14C15A}" destId="{E66D5F05-2D0A-4178-9A7C-DE316D2C9FD6}" srcOrd="11" destOrd="0" presId="urn:microsoft.com/office/officeart/2005/8/layout/radial5"/>
    <dgm:cxn modelId="{5497E7F5-592B-4055-A9C5-E57BDD6A3F10}" type="presParOf" srcId="{E66D5F05-2D0A-4178-9A7C-DE316D2C9FD6}" destId="{F736860E-431D-471D-A651-4B6FA8A37829}" srcOrd="0" destOrd="0" presId="urn:microsoft.com/office/officeart/2005/8/layout/radial5"/>
    <dgm:cxn modelId="{59553D4E-F0B7-4E1E-B03B-F3315420D53A}" type="presParOf" srcId="{4BA873A9-D797-4FE6-8BAE-20F0ED14C15A}" destId="{DAE78954-03A1-4162-8123-5E268CE37C46}" srcOrd="12" destOrd="0" presId="urn:microsoft.com/office/officeart/2005/8/layout/radial5"/>
    <dgm:cxn modelId="{110A8B14-B02E-451E-B6A7-3900C004711D}" type="presParOf" srcId="{4BA873A9-D797-4FE6-8BAE-20F0ED14C15A}" destId="{B92A1AC4-9C4B-407A-BC44-4F7221058413}" srcOrd="13" destOrd="0" presId="urn:microsoft.com/office/officeart/2005/8/layout/radial5"/>
    <dgm:cxn modelId="{4A53016B-3626-4B5A-9C30-B611088DFBF7}" type="presParOf" srcId="{B92A1AC4-9C4B-407A-BC44-4F7221058413}" destId="{E88977EB-0335-47E5-B678-87C681F3BFEF}" srcOrd="0" destOrd="0" presId="urn:microsoft.com/office/officeart/2005/8/layout/radial5"/>
    <dgm:cxn modelId="{407250CE-BC5D-4AC0-8E33-A198B9045F4E}" type="presParOf" srcId="{4BA873A9-D797-4FE6-8BAE-20F0ED14C15A}" destId="{127AD83F-1688-4512-9D15-9AD24368E226}"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B8787F-C186-4497-8EF5-282C10838BD6}" type="doc">
      <dgm:prSet loTypeId="urn:microsoft.com/office/officeart/2005/8/layout/hierarchy3" loCatId="hierarchy" qsTypeId="urn:microsoft.com/office/officeart/2005/8/quickstyle/simple1" qsCatId="simple" csTypeId="urn:microsoft.com/office/officeart/2005/8/colors/accent2_1" csCatId="accent2"/>
      <dgm:spPr/>
      <dgm:t>
        <a:bodyPr/>
        <a:lstStyle/>
        <a:p>
          <a:endParaRPr lang="en-IN"/>
        </a:p>
      </dgm:t>
    </dgm:pt>
    <dgm:pt modelId="{BBED63F2-160D-41D6-9535-EE3BE8BC33A8}">
      <dgm:prSet/>
      <dgm:spPr/>
      <dgm:t>
        <a:bodyPr/>
        <a:lstStyle/>
        <a:p>
          <a:r>
            <a:rPr lang="en-GB" b="0" i="0" dirty="0"/>
            <a:t>PySpark SQL functions </a:t>
          </a:r>
          <a:r>
            <a:rPr lang="en-GB" b="0" i="0" u="sng" dirty="0">
              <a:hlinkClick xmlns:r="http://schemas.openxmlformats.org/officeDocument/2006/relationships" r:id="rId1">
                <a:extLst>
                  <a:ext uri="{A12FA001-AC4F-418D-AE19-62706E023703}">
                    <ahyp:hlinkClr xmlns:ahyp="http://schemas.microsoft.com/office/drawing/2018/hyperlinkcolor" val="tx"/>
                  </a:ext>
                </a:extLst>
              </a:hlinkClick>
            </a:rPr>
            <a:t>lit() </a:t>
          </a:r>
          <a:r>
            <a:rPr lang="en-GB" b="0" i="0" dirty="0"/>
            <a:t>and </a:t>
          </a:r>
          <a:r>
            <a:rPr lang="en-GB" b="0" i="0" u="sng" dirty="0">
              <a:hlinkClick xmlns:r="http://schemas.openxmlformats.org/officeDocument/2006/relationships" r:id="rId1">
                <a:extLst>
                  <a:ext uri="{A12FA001-AC4F-418D-AE19-62706E023703}">
                    <ahyp:hlinkClr xmlns:ahyp="http://schemas.microsoft.com/office/drawing/2018/hyperlinkcolor" val="tx"/>
                  </a:ext>
                </a:extLst>
              </a:hlinkClick>
            </a:rPr>
            <a:t>typedLit()</a:t>
          </a:r>
          <a:r>
            <a:rPr lang="en-GB" b="0" i="0" dirty="0"/>
            <a:t> are used to add a new column to DataFrame by assigning a literal or constant value.</a:t>
          </a:r>
          <a:endParaRPr lang="en-IN" dirty="0"/>
        </a:p>
      </dgm:t>
    </dgm:pt>
    <dgm:pt modelId="{8B995181-5937-49B0-A0F2-B035B48DEA9C}" type="parTrans" cxnId="{57FB30B8-71B8-4A9D-8309-CB3112C98CA7}">
      <dgm:prSet/>
      <dgm:spPr/>
      <dgm:t>
        <a:bodyPr/>
        <a:lstStyle/>
        <a:p>
          <a:endParaRPr lang="en-IN"/>
        </a:p>
      </dgm:t>
    </dgm:pt>
    <dgm:pt modelId="{4C3073C4-6C3E-43E5-8957-736306BF45BC}" type="sibTrans" cxnId="{57FB30B8-71B8-4A9D-8309-CB3112C98CA7}">
      <dgm:prSet/>
      <dgm:spPr/>
      <dgm:t>
        <a:bodyPr/>
        <a:lstStyle/>
        <a:p>
          <a:endParaRPr lang="en-IN"/>
        </a:p>
      </dgm:t>
    </dgm:pt>
    <dgm:pt modelId="{EB2E482C-C62A-41D5-BFE6-4A4A3DECDEA5}">
      <dgm:prSet/>
      <dgm:spPr/>
      <dgm:t>
        <a:bodyPr/>
        <a:lstStyle/>
        <a:p>
          <a:r>
            <a:rPr lang="en-GB" b="0" i="0"/>
            <a:t>col("A") is equivalent to df. A or df["A"] here. </a:t>
          </a:r>
          <a:endParaRPr lang="en-IN"/>
        </a:p>
      </dgm:t>
    </dgm:pt>
    <dgm:pt modelId="{2BAE8551-C2B2-4824-8B63-8FE430E3C765}" type="parTrans" cxnId="{56ACD755-25F8-4070-8FCC-0A3309E82CF2}">
      <dgm:prSet/>
      <dgm:spPr/>
      <dgm:t>
        <a:bodyPr/>
        <a:lstStyle/>
        <a:p>
          <a:endParaRPr lang="en-IN"/>
        </a:p>
      </dgm:t>
    </dgm:pt>
    <dgm:pt modelId="{3B797027-E5BB-4A80-8C92-7F117E0195E8}" type="sibTrans" cxnId="{56ACD755-25F8-4070-8FCC-0A3309E82CF2}">
      <dgm:prSet/>
      <dgm:spPr/>
      <dgm:t>
        <a:bodyPr/>
        <a:lstStyle/>
        <a:p>
          <a:endParaRPr lang="en-IN"/>
        </a:p>
      </dgm:t>
    </dgm:pt>
    <dgm:pt modelId="{CE36D096-42DA-42C2-B8C6-23C92A651036}" type="pres">
      <dgm:prSet presAssocID="{A6B8787F-C186-4497-8EF5-282C10838BD6}" presName="diagram" presStyleCnt="0">
        <dgm:presLayoutVars>
          <dgm:chPref val="1"/>
          <dgm:dir/>
          <dgm:animOne val="branch"/>
          <dgm:animLvl val="lvl"/>
          <dgm:resizeHandles/>
        </dgm:presLayoutVars>
      </dgm:prSet>
      <dgm:spPr/>
    </dgm:pt>
    <dgm:pt modelId="{9086315E-1CEE-4B9F-92BD-6E1F7D5D2660}" type="pres">
      <dgm:prSet presAssocID="{BBED63F2-160D-41D6-9535-EE3BE8BC33A8}" presName="root" presStyleCnt="0"/>
      <dgm:spPr/>
    </dgm:pt>
    <dgm:pt modelId="{B710C24A-8AEE-49FF-9AB9-9A5EBC971AC1}" type="pres">
      <dgm:prSet presAssocID="{BBED63F2-160D-41D6-9535-EE3BE8BC33A8}" presName="rootComposite" presStyleCnt="0"/>
      <dgm:spPr/>
    </dgm:pt>
    <dgm:pt modelId="{C3A897DA-37B8-4C8C-9973-534FD63CFC3A}" type="pres">
      <dgm:prSet presAssocID="{BBED63F2-160D-41D6-9535-EE3BE8BC33A8}" presName="rootText" presStyleLbl="node1" presStyleIdx="0" presStyleCnt="2"/>
      <dgm:spPr/>
    </dgm:pt>
    <dgm:pt modelId="{ACBE2046-8BE0-4064-8760-3922429E1C12}" type="pres">
      <dgm:prSet presAssocID="{BBED63F2-160D-41D6-9535-EE3BE8BC33A8}" presName="rootConnector" presStyleLbl="node1" presStyleIdx="0" presStyleCnt="2"/>
      <dgm:spPr/>
    </dgm:pt>
    <dgm:pt modelId="{60A4E361-271D-4B18-B2C4-105DA054C3DC}" type="pres">
      <dgm:prSet presAssocID="{BBED63F2-160D-41D6-9535-EE3BE8BC33A8}" presName="childShape" presStyleCnt="0"/>
      <dgm:spPr/>
    </dgm:pt>
    <dgm:pt modelId="{BEFF19FD-D3F5-48CB-8D7B-474EA0DEA21C}" type="pres">
      <dgm:prSet presAssocID="{EB2E482C-C62A-41D5-BFE6-4A4A3DECDEA5}" presName="root" presStyleCnt="0"/>
      <dgm:spPr/>
    </dgm:pt>
    <dgm:pt modelId="{6A01F637-2668-429B-B5BA-322AC0EA1ADD}" type="pres">
      <dgm:prSet presAssocID="{EB2E482C-C62A-41D5-BFE6-4A4A3DECDEA5}" presName="rootComposite" presStyleCnt="0"/>
      <dgm:spPr/>
    </dgm:pt>
    <dgm:pt modelId="{36559441-6072-4498-BB62-80841D723B0E}" type="pres">
      <dgm:prSet presAssocID="{EB2E482C-C62A-41D5-BFE6-4A4A3DECDEA5}" presName="rootText" presStyleLbl="node1" presStyleIdx="1" presStyleCnt="2"/>
      <dgm:spPr/>
    </dgm:pt>
    <dgm:pt modelId="{4FD5CF07-16B1-4062-874E-93369A883D0B}" type="pres">
      <dgm:prSet presAssocID="{EB2E482C-C62A-41D5-BFE6-4A4A3DECDEA5}" presName="rootConnector" presStyleLbl="node1" presStyleIdx="1" presStyleCnt="2"/>
      <dgm:spPr/>
    </dgm:pt>
    <dgm:pt modelId="{908B7D18-FBAF-4FA4-9127-E745057D0635}" type="pres">
      <dgm:prSet presAssocID="{EB2E482C-C62A-41D5-BFE6-4A4A3DECDEA5}" presName="childShape" presStyleCnt="0"/>
      <dgm:spPr/>
    </dgm:pt>
  </dgm:ptLst>
  <dgm:cxnLst>
    <dgm:cxn modelId="{56ACD755-25F8-4070-8FCC-0A3309E82CF2}" srcId="{A6B8787F-C186-4497-8EF5-282C10838BD6}" destId="{EB2E482C-C62A-41D5-BFE6-4A4A3DECDEA5}" srcOrd="1" destOrd="0" parTransId="{2BAE8551-C2B2-4824-8B63-8FE430E3C765}" sibTransId="{3B797027-E5BB-4A80-8C92-7F117E0195E8}"/>
    <dgm:cxn modelId="{BE70ECA6-470B-4FCA-919D-F085DE9D1EE6}" type="presOf" srcId="{BBED63F2-160D-41D6-9535-EE3BE8BC33A8}" destId="{C3A897DA-37B8-4C8C-9973-534FD63CFC3A}" srcOrd="0" destOrd="0" presId="urn:microsoft.com/office/officeart/2005/8/layout/hierarchy3"/>
    <dgm:cxn modelId="{D5FF38A9-2B6C-437D-85CF-DDB44FCE8468}" type="presOf" srcId="{EB2E482C-C62A-41D5-BFE6-4A4A3DECDEA5}" destId="{36559441-6072-4498-BB62-80841D723B0E}" srcOrd="0" destOrd="0" presId="urn:microsoft.com/office/officeart/2005/8/layout/hierarchy3"/>
    <dgm:cxn modelId="{725350B6-C76E-489C-BC1E-2AD6FF78CB37}" type="presOf" srcId="{BBED63F2-160D-41D6-9535-EE3BE8BC33A8}" destId="{ACBE2046-8BE0-4064-8760-3922429E1C12}" srcOrd="1" destOrd="0" presId="urn:microsoft.com/office/officeart/2005/8/layout/hierarchy3"/>
    <dgm:cxn modelId="{57FB30B8-71B8-4A9D-8309-CB3112C98CA7}" srcId="{A6B8787F-C186-4497-8EF5-282C10838BD6}" destId="{BBED63F2-160D-41D6-9535-EE3BE8BC33A8}" srcOrd="0" destOrd="0" parTransId="{8B995181-5937-49B0-A0F2-B035B48DEA9C}" sibTransId="{4C3073C4-6C3E-43E5-8957-736306BF45BC}"/>
    <dgm:cxn modelId="{CC5BECC7-955C-4848-88CF-646B4717DA9D}" type="presOf" srcId="{EB2E482C-C62A-41D5-BFE6-4A4A3DECDEA5}" destId="{4FD5CF07-16B1-4062-874E-93369A883D0B}" srcOrd="1" destOrd="0" presId="urn:microsoft.com/office/officeart/2005/8/layout/hierarchy3"/>
    <dgm:cxn modelId="{30FECFDF-D268-4E12-BE61-5B35E885900A}" type="presOf" srcId="{A6B8787F-C186-4497-8EF5-282C10838BD6}" destId="{CE36D096-42DA-42C2-B8C6-23C92A651036}" srcOrd="0" destOrd="0" presId="urn:microsoft.com/office/officeart/2005/8/layout/hierarchy3"/>
    <dgm:cxn modelId="{A55AD29A-DCB0-45C9-83E5-9DB6834DB234}" type="presParOf" srcId="{CE36D096-42DA-42C2-B8C6-23C92A651036}" destId="{9086315E-1CEE-4B9F-92BD-6E1F7D5D2660}" srcOrd="0" destOrd="0" presId="urn:microsoft.com/office/officeart/2005/8/layout/hierarchy3"/>
    <dgm:cxn modelId="{6CC2CC17-046F-4371-8827-FECC56B8CCA8}" type="presParOf" srcId="{9086315E-1CEE-4B9F-92BD-6E1F7D5D2660}" destId="{B710C24A-8AEE-49FF-9AB9-9A5EBC971AC1}" srcOrd="0" destOrd="0" presId="urn:microsoft.com/office/officeart/2005/8/layout/hierarchy3"/>
    <dgm:cxn modelId="{C0EAFC8C-8BFB-4878-A7FB-35B7E7A13D80}" type="presParOf" srcId="{B710C24A-8AEE-49FF-9AB9-9A5EBC971AC1}" destId="{C3A897DA-37B8-4C8C-9973-534FD63CFC3A}" srcOrd="0" destOrd="0" presId="urn:microsoft.com/office/officeart/2005/8/layout/hierarchy3"/>
    <dgm:cxn modelId="{2B41DFE3-86A3-4566-BA18-7DD077B043E2}" type="presParOf" srcId="{B710C24A-8AEE-49FF-9AB9-9A5EBC971AC1}" destId="{ACBE2046-8BE0-4064-8760-3922429E1C12}" srcOrd="1" destOrd="0" presId="urn:microsoft.com/office/officeart/2005/8/layout/hierarchy3"/>
    <dgm:cxn modelId="{AD075708-E378-45A5-848E-7E072D96CDD7}" type="presParOf" srcId="{9086315E-1CEE-4B9F-92BD-6E1F7D5D2660}" destId="{60A4E361-271D-4B18-B2C4-105DA054C3DC}" srcOrd="1" destOrd="0" presId="urn:microsoft.com/office/officeart/2005/8/layout/hierarchy3"/>
    <dgm:cxn modelId="{0583BB5B-2AD9-412A-9751-45A154275781}" type="presParOf" srcId="{CE36D096-42DA-42C2-B8C6-23C92A651036}" destId="{BEFF19FD-D3F5-48CB-8D7B-474EA0DEA21C}" srcOrd="1" destOrd="0" presId="urn:microsoft.com/office/officeart/2005/8/layout/hierarchy3"/>
    <dgm:cxn modelId="{8E9EA80B-CB70-44DF-8815-62A7EA3D6265}" type="presParOf" srcId="{BEFF19FD-D3F5-48CB-8D7B-474EA0DEA21C}" destId="{6A01F637-2668-429B-B5BA-322AC0EA1ADD}" srcOrd="0" destOrd="0" presId="urn:microsoft.com/office/officeart/2005/8/layout/hierarchy3"/>
    <dgm:cxn modelId="{79D11E8B-D5D1-4A1B-89C2-E20A1363257D}" type="presParOf" srcId="{6A01F637-2668-429B-B5BA-322AC0EA1ADD}" destId="{36559441-6072-4498-BB62-80841D723B0E}" srcOrd="0" destOrd="0" presId="urn:microsoft.com/office/officeart/2005/8/layout/hierarchy3"/>
    <dgm:cxn modelId="{5F1104C4-240C-4D63-9954-50C7DED60842}" type="presParOf" srcId="{6A01F637-2668-429B-B5BA-322AC0EA1ADD}" destId="{4FD5CF07-16B1-4062-874E-93369A883D0B}" srcOrd="1" destOrd="0" presId="urn:microsoft.com/office/officeart/2005/8/layout/hierarchy3"/>
    <dgm:cxn modelId="{81CF9C67-8582-47E9-B702-08B2A33C4262}" type="presParOf" srcId="{BEFF19FD-D3F5-48CB-8D7B-474EA0DEA21C}" destId="{908B7D18-FBAF-4FA4-9127-E745057D0635}"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F18134C-89E2-45B4-AE7A-571E0DA550D8}" type="doc">
      <dgm:prSet loTypeId="urn:microsoft.com/office/officeart/2005/8/layout/pyramid1" loCatId="pyramid" qsTypeId="urn:microsoft.com/office/officeart/2005/8/quickstyle/simple1" qsCatId="simple" csTypeId="urn:microsoft.com/office/officeart/2005/8/colors/accent2_1" csCatId="accent2" phldr="1"/>
      <dgm:spPr/>
      <dgm:t>
        <a:bodyPr/>
        <a:lstStyle/>
        <a:p>
          <a:endParaRPr lang="en-IN"/>
        </a:p>
      </dgm:t>
    </dgm:pt>
    <dgm:pt modelId="{5A7EEB15-F28D-48F4-8D38-11B8A73C1081}">
      <dgm:prSet/>
      <dgm:spPr/>
      <dgm:t>
        <a:bodyPr/>
        <a:lstStyle/>
        <a:p>
          <a:r>
            <a:rPr lang="en-GB" b="1" i="0" dirty="0">
              <a:solidFill>
                <a:schemeClr val="accent2">
                  <a:lumMod val="75000"/>
                </a:schemeClr>
              </a:solidFill>
              <a:effectLst>
                <a:outerShdw blurRad="38100" dist="38100" dir="2700000" algn="tl">
                  <a:srgbClr val="000000">
                    <a:alpha val="43137"/>
                  </a:srgbClr>
                </a:outerShdw>
              </a:effectLst>
            </a:rPr>
            <a:t>Join Types</a:t>
          </a:r>
          <a:endParaRPr lang="en-IN" b="1" i="0" dirty="0">
            <a:solidFill>
              <a:schemeClr val="accent2">
                <a:lumMod val="75000"/>
              </a:schemeClr>
            </a:solidFill>
            <a:effectLst>
              <a:outerShdw blurRad="38100" dist="38100" dir="2700000" algn="tl">
                <a:srgbClr val="000000">
                  <a:alpha val="43137"/>
                </a:srgbClr>
              </a:outerShdw>
            </a:effectLst>
          </a:endParaRPr>
        </a:p>
      </dgm:t>
    </dgm:pt>
    <dgm:pt modelId="{78C3D04D-2F5A-42B4-B857-43B467A6639E}" type="parTrans" cxnId="{37B26EC3-1C76-4E7A-B94E-CD225020B589}">
      <dgm:prSet/>
      <dgm:spPr/>
      <dgm:t>
        <a:bodyPr/>
        <a:lstStyle/>
        <a:p>
          <a:endParaRPr lang="en-IN"/>
        </a:p>
      </dgm:t>
    </dgm:pt>
    <dgm:pt modelId="{87F2AD21-47E3-4D67-860A-5B5C3D7EF600}" type="sibTrans" cxnId="{37B26EC3-1C76-4E7A-B94E-CD225020B589}">
      <dgm:prSet/>
      <dgm:spPr/>
      <dgm:t>
        <a:bodyPr/>
        <a:lstStyle/>
        <a:p>
          <a:endParaRPr lang="en-IN"/>
        </a:p>
      </dgm:t>
    </dgm:pt>
    <dgm:pt modelId="{0D445AEA-717E-4469-9FEB-85C7F30FAED9}">
      <dgm:prSet/>
      <dgm:spPr/>
      <dgm:t>
        <a:bodyPr/>
        <a:lstStyle/>
        <a:p>
          <a:r>
            <a:rPr lang="en-GB" dirty="0"/>
            <a:t>LEFT OUTER</a:t>
          </a:r>
          <a:endParaRPr lang="en-IN" dirty="0"/>
        </a:p>
      </dgm:t>
    </dgm:pt>
    <dgm:pt modelId="{C6DFD141-B45D-4FD0-AC44-F6C75288D8F9}" type="parTrans" cxnId="{C623DE0B-F707-44EC-B190-3A5087288180}">
      <dgm:prSet/>
      <dgm:spPr/>
      <dgm:t>
        <a:bodyPr/>
        <a:lstStyle/>
        <a:p>
          <a:endParaRPr lang="en-IN"/>
        </a:p>
      </dgm:t>
    </dgm:pt>
    <dgm:pt modelId="{1C66B5F5-067B-4B69-98EC-FFC1B72F3C9A}" type="sibTrans" cxnId="{C623DE0B-F707-44EC-B190-3A5087288180}">
      <dgm:prSet/>
      <dgm:spPr/>
      <dgm:t>
        <a:bodyPr/>
        <a:lstStyle/>
        <a:p>
          <a:endParaRPr lang="en-IN"/>
        </a:p>
      </dgm:t>
    </dgm:pt>
    <dgm:pt modelId="{8871D0C5-3D4B-4525-B044-FFA682BC5846}">
      <dgm:prSet/>
      <dgm:spPr/>
      <dgm:t>
        <a:bodyPr/>
        <a:lstStyle/>
        <a:p>
          <a:r>
            <a:rPr lang="en-GB" dirty="0"/>
            <a:t>RIGHT OUTER</a:t>
          </a:r>
          <a:endParaRPr lang="en-IN" dirty="0"/>
        </a:p>
      </dgm:t>
    </dgm:pt>
    <dgm:pt modelId="{58E64F0A-30A2-40FF-95F8-0465C25EEF0C}" type="parTrans" cxnId="{9F2FD9E7-EBE3-4FE0-8C02-3BCA82FC280E}">
      <dgm:prSet/>
      <dgm:spPr/>
      <dgm:t>
        <a:bodyPr/>
        <a:lstStyle/>
        <a:p>
          <a:endParaRPr lang="en-IN"/>
        </a:p>
      </dgm:t>
    </dgm:pt>
    <dgm:pt modelId="{B8996567-2B52-4B87-B078-89D0B4A454E6}" type="sibTrans" cxnId="{9F2FD9E7-EBE3-4FE0-8C02-3BCA82FC280E}">
      <dgm:prSet/>
      <dgm:spPr/>
      <dgm:t>
        <a:bodyPr/>
        <a:lstStyle/>
        <a:p>
          <a:endParaRPr lang="en-IN"/>
        </a:p>
      </dgm:t>
    </dgm:pt>
    <dgm:pt modelId="{7E24CC4B-6385-462D-8F79-20913EE98A76}">
      <dgm:prSet/>
      <dgm:spPr/>
      <dgm:t>
        <a:bodyPr/>
        <a:lstStyle/>
        <a:p>
          <a:r>
            <a:rPr lang="en-GB" dirty="0"/>
            <a:t>FULL OUTER</a:t>
          </a:r>
          <a:endParaRPr lang="en-IN" dirty="0"/>
        </a:p>
      </dgm:t>
    </dgm:pt>
    <dgm:pt modelId="{AEDD6D99-013E-4F4B-8384-6C2B63B35420}" type="parTrans" cxnId="{626CC702-3BCA-4695-9F1E-EE0EFEBA8201}">
      <dgm:prSet/>
      <dgm:spPr/>
      <dgm:t>
        <a:bodyPr/>
        <a:lstStyle/>
        <a:p>
          <a:endParaRPr lang="en-IN"/>
        </a:p>
      </dgm:t>
    </dgm:pt>
    <dgm:pt modelId="{25AE8E63-3F05-4C3A-8DE7-0A7501A0C782}" type="sibTrans" cxnId="{626CC702-3BCA-4695-9F1E-EE0EFEBA8201}">
      <dgm:prSet/>
      <dgm:spPr/>
      <dgm:t>
        <a:bodyPr/>
        <a:lstStyle/>
        <a:p>
          <a:endParaRPr lang="en-IN"/>
        </a:p>
      </dgm:t>
    </dgm:pt>
    <dgm:pt modelId="{5633CDDD-9D98-47A9-9D7F-D34872703ACE}">
      <dgm:prSet/>
      <dgm:spPr/>
      <dgm:t>
        <a:bodyPr/>
        <a:lstStyle/>
        <a:p>
          <a:r>
            <a:rPr lang="en-GB" dirty="0"/>
            <a:t>LEFT ANTI</a:t>
          </a:r>
          <a:endParaRPr lang="en-IN" dirty="0"/>
        </a:p>
      </dgm:t>
    </dgm:pt>
    <dgm:pt modelId="{D62B3DE3-53DE-4FE7-AD43-68E4A78F3580}" type="parTrans" cxnId="{8434F418-8C8A-48B1-86A4-0E23401A0A9F}">
      <dgm:prSet/>
      <dgm:spPr/>
      <dgm:t>
        <a:bodyPr/>
        <a:lstStyle/>
        <a:p>
          <a:endParaRPr lang="en-IN"/>
        </a:p>
      </dgm:t>
    </dgm:pt>
    <dgm:pt modelId="{4BCE23DA-9747-4828-A14C-4B1B48A5D273}" type="sibTrans" cxnId="{8434F418-8C8A-48B1-86A4-0E23401A0A9F}">
      <dgm:prSet/>
      <dgm:spPr/>
      <dgm:t>
        <a:bodyPr/>
        <a:lstStyle/>
        <a:p>
          <a:endParaRPr lang="en-IN"/>
        </a:p>
      </dgm:t>
    </dgm:pt>
    <dgm:pt modelId="{A1FCEE41-9726-4806-BEF8-6D49C2FFF42D}">
      <dgm:prSet/>
      <dgm:spPr/>
      <dgm:t>
        <a:bodyPr/>
        <a:lstStyle/>
        <a:p>
          <a:r>
            <a:rPr lang="en-GB" dirty="0"/>
            <a:t>LEFT SEMI</a:t>
          </a:r>
          <a:endParaRPr lang="en-IN" dirty="0"/>
        </a:p>
      </dgm:t>
    </dgm:pt>
    <dgm:pt modelId="{CFB29DE1-FEC7-4AEF-8C47-FEDE320F9190}" type="parTrans" cxnId="{B3DDDBA2-4DED-45A3-9BF0-48B2568D289E}">
      <dgm:prSet/>
      <dgm:spPr/>
      <dgm:t>
        <a:bodyPr/>
        <a:lstStyle/>
        <a:p>
          <a:endParaRPr lang="en-IN"/>
        </a:p>
      </dgm:t>
    </dgm:pt>
    <dgm:pt modelId="{5051C7CD-1F2C-4C66-8596-5DB81D96D75B}" type="sibTrans" cxnId="{B3DDDBA2-4DED-45A3-9BF0-48B2568D289E}">
      <dgm:prSet/>
      <dgm:spPr/>
      <dgm:t>
        <a:bodyPr/>
        <a:lstStyle/>
        <a:p>
          <a:endParaRPr lang="en-IN"/>
        </a:p>
      </dgm:t>
    </dgm:pt>
    <dgm:pt modelId="{07BED8F3-82F7-490E-8984-ADBC6FDEA753}">
      <dgm:prSet/>
      <dgm:spPr/>
      <dgm:t>
        <a:bodyPr/>
        <a:lstStyle/>
        <a:p>
          <a:r>
            <a:rPr lang="en-GB"/>
            <a:t>INNER</a:t>
          </a:r>
          <a:endParaRPr lang="en-IN" dirty="0"/>
        </a:p>
      </dgm:t>
    </dgm:pt>
    <dgm:pt modelId="{691A36F4-ADB5-492A-8001-97A4BF7EF32C}" type="parTrans" cxnId="{4B74463A-EFD1-4F7C-B8EA-5344F7940D92}">
      <dgm:prSet/>
      <dgm:spPr/>
      <dgm:t>
        <a:bodyPr/>
        <a:lstStyle/>
        <a:p>
          <a:endParaRPr lang="en-IN"/>
        </a:p>
      </dgm:t>
    </dgm:pt>
    <dgm:pt modelId="{9721E63E-5A0D-4C44-9AFB-717EB889C2F1}" type="sibTrans" cxnId="{4B74463A-EFD1-4F7C-B8EA-5344F7940D92}">
      <dgm:prSet/>
      <dgm:spPr/>
      <dgm:t>
        <a:bodyPr/>
        <a:lstStyle/>
        <a:p>
          <a:endParaRPr lang="en-IN"/>
        </a:p>
      </dgm:t>
    </dgm:pt>
    <dgm:pt modelId="{E1E606E7-F9AB-42EA-95E6-B14582CA887A}">
      <dgm:prSet/>
      <dgm:spPr/>
      <dgm:t>
        <a:bodyPr/>
        <a:lstStyle/>
        <a:p>
          <a:r>
            <a:rPr lang="en-IN" dirty="0"/>
            <a:t>CROSS</a:t>
          </a:r>
        </a:p>
      </dgm:t>
    </dgm:pt>
    <dgm:pt modelId="{7396BF22-CA21-4818-8D0F-22E3A1CE87DB}" type="parTrans" cxnId="{F04384D5-E8B6-48E5-8D46-E54D6B794ADB}">
      <dgm:prSet/>
      <dgm:spPr/>
      <dgm:t>
        <a:bodyPr/>
        <a:lstStyle/>
        <a:p>
          <a:endParaRPr lang="en-IN"/>
        </a:p>
      </dgm:t>
    </dgm:pt>
    <dgm:pt modelId="{D06494B9-ED36-4627-897C-FD70ED74AC7E}" type="sibTrans" cxnId="{F04384D5-E8B6-48E5-8D46-E54D6B794ADB}">
      <dgm:prSet/>
      <dgm:spPr/>
      <dgm:t>
        <a:bodyPr/>
        <a:lstStyle/>
        <a:p>
          <a:endParaRPr lang="en-IN"/>
        </a:p>
      </dgm:t>
    </dgm:pt>
    <dgm:pt modelId="{365A6E9E-32BB-4479-A6EF-D56F1EDDE23B}">
      <dgm:prSet/>
      <dgm:spPr/>
      <dgm:t>
        <a:bodyPr/>
        <a:lstStyle/>
        <a:p>
          <a:r>
            <a:rPr lang="en-IN" dirty="0"/>
            <a:t>SELF</a:t>
          </a:r>
        </a:p>
      </dgm:t>
    </dgm:pt>
    <dgm:pt modelId="{74B83CEE-22CE-43E7-927D-721AEDC69982}" type="parTrans" cxnId="{506AE2BB-7797-4ACB-B8DB-DEDD9513F22C}">
      <dgm:prSet/>
      <dgm:spPr/>
      <dgm:t>
        <a:bodyPr/>
        <a:lstStyle/>
        <a:p>
          <a:endParaRPr lang="en-IN"/>
        </a:p>
      </dgm:t>
    </dgm:pt>
    <dgm:pt modelId="{4B17A1D4-C273-48C0-AC64-21E2A62BFD76}" type="sibTrans" cxnId="{506AE2BB-7797-4ACB-B8DB-DEDD9513F22C}">
      <dgm:prSet/>
      <dgm:spPr/>
      <dgm:t>
        <a:bodyPr/>
        <a:lstStyle/>
        <a:p>
          <a:endParaRPr lang="en-IN"/>
        </a:p>
      </dgm:t>
    </dgm:pt>
    <dgm:pt modelId="{09B839BD-5913-4EF7-83FB-6BFE14F896AB}" type="pres">
      <dgm:prSet presAssocID="{5F18134C-89E2-45B4-AE7A-571E0DA550D8}" presName="Name0" presStyleCnt="0">
        <dgm:presLayoutVars>
          <dgm:dir/>
          <dgm:animLvl val="lvl"/>
          <dgm:resizeHandles val="exact"/>
        </dgm:presLayoutVars>
      </dgm:prSet>
      <dgm:spPr/>
    </dgm:pt>
    <dgm:pt modelId="{53E9E9F3-C919-4E4F-8B8B-983FD1549359}" type="pres">
      <dgm:prSet presAssocID="{5A7EEB15-F28D-48F4-8D38-11B8A73C1081}" presName="Name8" presStyleCnt="0"/>
      <dgm:spPr/>
    </dgm:pt>
    <dgm:pt modelId="{DEF92083-A597-42E4-A75D-3AAED8E9896B}" type="pres">
      <dgm:prSet presAssocID="{5A7EEB15-F28D-48F4-8D38-11B8A73C1081}" presName="acctBkgd" presStyleLbl="alignAcc1" presStyleIdx="0" presStyleCnt="1"/>
      <dgm:spPr/>
    </dgm:pt>
    <dgm:pt modelId="{9439E069-E1AC-49D1-A08B-036CDE26BA39}" type="pres">
      <dgm:prSet presAssocID="{5A7EEB15-F28D-48F4-8D38-11B8A73C1081}" presName="acctTx" presStyleLbl="alignAcc1" presStyleIdx="0" presStyleCnt="1">
        <dgm:presLayoutVars>
          <dgm:bulletEnabled val="1"/>
        </dgm:presLayoutVars>
      </dgm:prSet>
      <dgm:spPr/>
    </dgm:pt>
    <dgm:pt modelId="{415E874D-40CE-44E5-B205-B0764CFC506D}" type="pres">
      <dgm:prSet presAssocID="{5A7EEB15-F28D-48F4-8D38-11B8A73C1081}" presName="level" presStyleLbl="node1" presStyleIdx="0" presStyleCnt="1">
        <dgm:presLayoutVars>
          <dgm:chMax val="1"/>
          <dgm:bulletEnabled val="1"/>
        </dgm:presLayoutVars>
      </dgm:prSet>
      <dgm:spPr/>
    </dgm:pt>
    <dgm:pt modelId="{76E1AC15-BB00-486B-BCF0-FF0FE80E1695}" type="pres">
      <dgm:prSet presAssocID="{5A7EEB15-F28D-48F4-8D38-11B8A73C1081}" presName="levelTx" presStyleLbl="revTx" presStyleIdx="0" presStyleCnt="0">
        <dgm:presLayoutVars>
          <dgm:chMax val="1"/>
          <dgm:bulletEnabled val="1"/>
        </dgm:presLayoutVars>
      </dgm:prSet>
      <dgm:spPr/>
    </dgm:pt>
  </dgm:ptLst>
  <dgm:cxnLst>
    <dgm:cxn modelId="{626CC702-3BCA-4695-9F1E-EE0EFEBA8201}" srcId="{5A7EEB15-F28D-48F4-8D38-11B8A73C1081}" destId="{7E24CC4B-6385-462D-8F79-20913EE98A76}" srcOrd="3" destOrd="0" parTransId="{AEDD6D99-013E-4F4B-8384-6C2B63B35420}" sibTransId="{25AE8E63-3F05-4C3A-8DE7-0A7501A0C782}"/>
    <dgm:cxn modelId="{FBB1B907-7474-4483-A402-477B2BD7E763}" type="presOf" srcId="{7E24CC4B-6385-462D-8F79-20913EE98A76}" destId="{9439E069-E1AC-49D1-A08B-036CDE26BA39}" srcOrd="1" destOrd="3" presId="urn:microsoft.com/office/officeart/2005/8/layout/pyramid1"/>
    <dgm:cxn modelId="{C623DE0B-F707-44EC-B190-3A5087288180}" srcId="{5A7EEB15-F28D-48F4-8D38-11B8A73C1081}" destId="{0D445AEA-717E-4469-9FEB-85C7F30FAED9}" srcOrd="1" destOrd="0" parTransId="{C6DFD141-B45D-4FD0-AC44-F6C75288D8F9}" sibTransId="{1C66B5F5-067B-4B69-98EC-FFC1B72F3C9A}"/>
    <dgm:cxn modelId="{8710890F-5479-4F29-9293-6CB9AC7570D8}" type="presOf" srcId="{365A6E9E-32BB-4479-A6EF-D56F1EDDE23B}" destId="{9439E069-E1AC-49D1-A08B-036CDE26BA39}" srcOrd="1" destOrd="7" presId="urn:microsoft.com/office/officeart/2005/8/layout/pyramid1"/>
    <dgm:cxn modelId="{FB050C14-7D6E-4E73-AF2A-1A3FBA08085B}" type="presOf" srcId="{A1FCEE41-9726-4806-BEF8-6D49C2FFF42D}" destId="{9439E069-E1AC-49D1-A08B-036CDE26BA39}" srcOrd="1" destOrd="5" presId="urn:microsoft.com/office/officeart/2005/8/layout/pyramid1"/>
    <dgm:cxn modelId="{8434F418-8C8A-48B1-86A4-0E23401A0A9F}" srcId="{5A7EEB15-F28D-48F4-8D38-11B8A73C1081}" destId="{5633CDDD-9D98-47A9-9D7F-D34872703ACE}" srcOrd="4" destOrd="0" parTransId="{D62B3DE3-53DE-4FE7-AD43-68E4A78F3580}" sibTransId="{4BCE23DA-9747-4828-A14C-4B1B48A5D273}"/>
    <dgm:cxn modelId="{06D8651A-A954-426B-8849-7EA14FD6A026}" type="presOf" srcId="{E1E606E7-F9AB-42EA-95E6-B14582CA887A}" destId="{DEF92083-A597-42E4-A75D-3AAED8E9896B}" srcOrd="0" destOrd="6" presId="urn:microsoft.com/office/officeart/2005/8/layout/pyramid1"/>
    <dgm:cxn modelId="{FF44462C-5F70-4BCE-9758-6687031B29C0}" type="presOf" srcId="{A1FCEE41-9726-4806-BEF8-6D49C2FFF42D}" destId="{DEF92083-A597-42E4-A75D-3AAED8E9896B}" srcOrd="0" destOrd="5" presId="urn:microsoft.com/office/officeart/2005/8/layout/pyramid1"/>
    <dgm:cxn modelId="{920E1936-DCF5-418F-A8C2-FE8E2AAD16FF}" type="presOf" srcId="{5F18134C-89E2-45B4-AE7A-571E0DA550D8}" destId="{09B839BD-5913-4EF7-83FB-6BFE14F896AB}" srcOrd="0" destOrd="0" presId="urn:microsoft.com/office/officeart/2005/8/layout/pyramid1"/>
    <dgm:cxn modelId="{4B74463A-EFD1-4F7C-B8EA-5344F7940D92}" srcId="{5A7EEB15-F28D-48F4-8D38-11B8A73C1081}" destId="{07BED8F3-82F7-490E-8984-ADBC6FDEA753}" srcOrd="0" destOrd="0" parTransId="{691A36F4-ADB5-492A-8001-97A4BF7EF32C}" sibTransId="{9721E63E-5A0D-4C44-9AFB-717EB889C2F1}"/>
    <dgm:cxn modelId="{3E45036A-F45F-47F5-8857-25F671243EFE}" type="presOf" srcId="{5A7EEB15-F28D-48F4-8D38-11B8A73C1081}" destId="{76E1AC15-BB00-486B-BCF0-FF0FE80E1695}" srcOrd="1" destOrd="0" presId="urn:microsoft.com/office/officeart/2005/8/layout/pyramid1"/>
    <dgm:cxn modelId="{0D78176A-79CC-4C66-AB24-2BF02528843F}" type="presOf" srcId="{07BED8F3-82F7-490E-8984-ADBC6FDEA753}" destId="{DEF92083-A597-42E4-A75D-3AAED8E9896B}" srcOrd="0" destOrd="0" presId="urn:microsoft.com/office/officeart/2005/8/layout/pyramid1"/>
    <dgm:cxn modelId="{605BBA73-5984-4635-86FF-F427407EC86A}" type="presOf" srcId="{5633CDDD-9D98-47A9-9D7F-D34872703ACE}" destId="{DEF92083-A597-42E4-A75D-3AAED8E9896B}" srcOrd="0" destOrd="4" presId="urn:microsoft.com/office/officeart/2005/8/layout/pyramid1"/>
    <dgm:cxn modelId="{6BB51B7F-1368-4C22-B3B3-B6E4FA2D5F7F}" type="presOf" srcId="{0D445AEA-717E-4469-9FEB-85C7F30FAED9}" destId="{9439E069-E1AC-49D1-A08B-036CDE26BA39}" srcOrd="1" destOrd="1" presId="urn:microsoft.com/office/officeart/2005/8/layout/pyramid1"/>
    <dgm:cxn modelId="{49DA6699-35F5-4464-8AE5-ADF76E637D68}" type="presOf" srcId="{365A6E9E-32BB-4479-A6EF-D56F1EDDE23B}" destId="{DEF92083-A597-42E4-A75D-3AAED8E9896B}" srcOrd="0" destOrd="7" presId="urn:microsoft.com/office/officeart/2005/8/layout/pyramid1"/>
    <dgm:cxn modelId="{B3DDDBA2-4DED-45A3-9BF0-48B2568D289E}" srcId="{5A7EEB15-F28D-48F4-8D38-11B8A73C1081}" destId="{A1FCEE41-9726-4806-BEF8-6D49C2FFF42D}" srcOrd="5" destOrd="0" parTransId="{CFB29DE1-FEC7-4AEF-8C47-FEDE320F9190}" sibTransId="{5051C7CD-1F2C-4C66-8596-5DB81D96D75B}"/>
    <dgm:cxn modelId="{09C796AF-95B3-43FE-9451-270A67EE2C80}" type="presOf" srcId="{5633CDDD-9D98-47A9-9D7F-D34872703ACE}" destId="{9439E069-E1AC-49D1-A08B-036CDE26BA39}" srcOrd="1" destOrd="4" presId="urn:microsoft.com/office/officeart/2005/8/layout/pyramid1"/>
    <dgm:cxn modelId="{7BA3F7B0-02A1-4666-A582-77321E5936EC}" type="presOf" srcId="{E1E606E7-F9AB-42EA-95E6-B14582CA887A}" destId="{9439E069-E1AC-49D1-A08B-036CDE26BA39}" srcOrd="1" destOrd="6" presId="urn:microsoft.com/office/officeart/2005/8/layout/pyramid1"/>
    <dgm:cxn modelId="{5995EDB1-EBF6-451B-B9DE-78FDED524706}" type="presOf" srcId="{8871D0C5-3D4B-4525-B044-FFA682BC5846}" destId="{9439E069-E1AC-49D1-A08B-036CDE26BA39}" srcOrd="1" destOrd="2" presId="urn:microsoft.com/office/officeart/2005/8/layout/pyramid1"/>
    <dgm:cxn modelId="{506AE2BB-7797-4ACB-B8DB-DEDD9513F22C}" srcId="{5A7EEB15-F28D-48F4-8D38-11B8A73C1081}" destId="{365A6E9E-32BB-4479-A6EF-D56F1EDDE23B}" srcOrd="7" destOrd="0" parTransId="{74B83CEE-22CE-43E7-927D-721AEDC69982}" sibTransId="{4B17A1D4-C273-48C0-AC64-21E2A62BFD76}"/>
    <dgm:cxn modelId="{501067BF-53C1-4349-83C3-DD389F2F5B6F}" type="presOf" srcId="{7E24CC4B-6385-462D-8F79-20913EE98A76}" destId="{DEF92083-A597-42E4-A75D-3AAED8E9896B}" srcOrd="0" destOrd="3" presId="urn:microsoft.com/office/officeart/2005/8/layout/pyramid1"/>
    <dgm:cxn modelId="{4E658DC2-31EE-4778-9312-349DAB99FB2A}" type="presOf" srcId="{07BED8F3-82F7-490E-8984-ADBC6FDEA753}" destId="{9439E069-E1AC-49D1-A08B-036CDE26BA39}" srcOrd="1" destOrd="0" presId="urn:microsoft.com/office/officeart/2005/8/layout/pyramid1"/>
    <dgm:cxn modelId="{37B26EC3-1C76-4E7A-B94E-CD225020B589}" srcId="{5F18134C-89E2-45B4-AE7A-571E0DA550D8}" destId="{5A7EEB15-F28D-48F4-8D38-11B8A73C1081}" srcOrd="0" destOrd="0" parTransId="{78C3D04D-2F5A-42B4-B857-43B467A6639E}" sibTransId="{87F2AD21-47E3-4D67-860A-5B5C3D7EF600}"/>
    <dgm:cxn modelId="{3BCD9CC8-C106-47BE-875C-F15679DC089B}" type="presOf" srcId="{0D445AEA-717E-4469-9FEB-85C7F30FAED9}" destId="{DEF92083-A597-42E4-A75D-3AAED8E9896B}" srcOrd="0" destOrd="1" presId="urn:microsoft.com/office/officeart/2005/8/layout/pyramid1"/>
    <dgm:cxn modelId="{F04384D5-E8B6-48E5-8D46-E54D6B794ADB}" srcId="{5A7EEB15-F28D-48F4-8D38-11B8A73C1081}" destId="{E1E606E7-F9AB-42EA-95E6-B14582CA887A}" srcOrd="6" destOrd="0" parTransId="{7396BF22-CA21-4818-8D0F-22E3A1CE87DB}" sibTransId="{D06494B9-ED36-4627-897C-FD70ED74AC7E}"/>
    <dgm:cxn modelId="{9F2FD9E7-EBE3-4FE0-8C02-3BCA82FC280E}" srcId="{5A7EEB15-F28D-48F4-8D38-11B8A73C1081}" destId="{8871D0C5-3D4B-4525-B044-FFA682BC5846}" srcOrd="2" destOrd="0" parTransId="{58E64F0A-30A2-40FF-95F8-0465C25EEF0C}" sibTransId="{B8996567-2B52-4B87-B078-89D0B4A454E6}"/>
    <dgm:cxn modelId="{4769BFE8-5921-492A-8FCE-E699BC865C4D}" type="presOf" srcId="{8871D0C5-3D4B-4525-B044-FFA682BC5846}" destId="{DEF92083-A597-42E4-A75D-3AAED8E9896B}" srcOrd="0" destOrd="2" presId="urn:microsoft.com/office/officeart/2005/8/layout/pyramid1"/>
    <dgm:cxn modelId="{48AF1AED-2140-4E1A-9A25-48F36BC7ED4B}" type="presOf" srcId="{5A7EEB15-F28D-48F4-8D38-11B8A73C1081}" destId="{415E874D-40CE-44E5-B205-B0764CFC506D}" srcOrd="0" destOrd="0" presId="urn:microsoft.com/office/officeart/2005/8/layout/pyramid1"/>
    <dgm:cxn modelId="{7D01A268-3A0F-4D7B-9582-3E6B27831DB4}" type="presParOf" srcId="{09B839BD-5913-4EF7-83FB-6BFE14F896AB}" destId="{53E9E9F3-C919-4E4F-8B8B-983FD1549359}" srcOrd="0" destOrd="0" presId="urn:microsoft.com/office/officeart/2005/8/layout/pyramid1"/>
    <dgm:cxn modelId="{7CDA9D82-1373-43D0-91A6-6C8EF3B8BEB0}" type="presParOf" srcId="{53E9E9F3-C919-4E4F-8B8B-983FD1549359}" destId="{DEF92083-A597-42E4-A75D-3AAED8E9896B}" srcOrd="0" destOrd="0" presId="urn:microsoft.com/office/officeart/2005/8/layout/pyramid1"/>
    <dgm:cxn modelId="{955ABC4B-B2BA-4F2B-B96C-75AB1B6ED6D9}" type="presParOf" srcId="{53E9E9F3-C919-4E4F-8B8B-983FD1549359}" destId="{9439E069-E1AC-49D1-A08B-036CDE26BA39}" srcOrd="1" destOrd="0" presId="urn:microsoft.com/office/officeart/2005/8/layout/pyramid1"/>
    <dgm:cxn modelId="{176C27C5-A154-4D6A-9CEC-A5F57D287A80}" type="presParOf" srcId="{53E9E9F3-C919-4E4F-8B8B-983FD1549359}" destId="{415E874D-40CE-44E5-B205-B0764CFC506D}" srcOrd="2" destOrd="0" presId="urn:microsoft.com/office/officeart/2005/8/layout/pyramid1"/>
    <dgm:cxn modelId="{9E02F358-79A6-471C-8F75-837163131CBC}" type="presParOf" srcId="{53E9E9F3-C919-4E4F-8B8B-983FD1549359}" destId="{76E1AC15-BB00-486B-BCF0-FF0FE80E1695}"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8991F-38B2-4B7C-8790-4D5F421C96B0}">
      <dsp:nvSpPr>
        <dsp:cNvPr id="0" name=""/>
        <dsp:cNvSpPr/>
      </dsp:nvSpPr>
      <dsp:spPr>
        <a:xfrm>
          <a:off x="0" y="1185937"/>
          <a:ext cx="12192000" cy="1559025"/>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IN" sz="6500" kern="1200" dirty="0"/>
            <a:t>Pyspark</a:t>
          </a:r>
        </a:p>
      </dsp:txBody>
      <dsp:txXfrm>
        <a:off x="76105" y="1262042"/>
        <a:ext cx="12039790" cy="14068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030F5-EC76-47AA-80C1-FBDF9C7321BC}">
      <dsp:nvSpPr>
        <dsp:cNvPr id="0" name=""/>
        <dsp:cNvSpPr/>
      </dsp:nvSpPr>
      <dsp:spPr>
        <a:xfrm>
          <a:off x="0" y="680256"/>
          <a:ext cx="12192000"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b="1" kern="1200" dirty="0">
              <a:solidFill>
                <a:srgbClr val="FFFF00"/>
              </a:solidFill>
            </a:rPr>
            <a:t>Syntax</a:t>
          </a:r>
          <a:endParaRPr lang="en-IN" sz="3700" kern="1200" dirty="0">
            <a:solidFill>
              <a:srgbClr val="FFFF00"/>
            </a:solidFill>
          </a:endParaRPr>
        </a:p>
      </dsp:txBody>
      <dsp:txXfrm>
        <a:off x="43321" y="723577"/>
        <a:ext cx="12105358" cy="800803"/>
      </dsp:txXfrm>
    </dsp:sp>
    <dsp:sp modelId="{6E824F29-D8B8-4F2B-80EA-588B87D2FDBA}">
      <dsp:nvSpPr>
        <dsp:cNvPr id="0" name=""/>
        <dsp:cNvSpPr/>
      </dsp:nvSpPr>
      <dsp:spPr>
        <a:xfrm>
          <a:off x="0" y="1674261"/>
          <a:ext cx="12192000"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IN" sz="3700" b="0" kern="1200" dirty="0"/>
            <a:t>df1.join(df2,df1.column_name==  df2.column_name,”type”) </a:t>
          </a:r>
          <a:endParaRPr lang="en-IN" sz="3700" kern="1200" dirty="0"/>
        </a:p>
      </dsp:txBody>
      <dsp:txXfrm>
        <a:off x="43321" y="1717582"/>
        <a:ext cx="12105358" cy="8008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E8915-40BC-4C11-8F63-36BE77B5D34D}">
      <dsp:nvSpPr>
        <dsp:cNvPr id="0" name=""/>
        <dsp:cNvSpPr/>
      </dsp:nvSpPr>
      <dsp:spPr>
        <a:xfrm rot="5400000">
          <a:off x="2628971" y="3041463"/>
          <a:ext cx="2720027" cy="3096655"/>
        </a:xfrm>
        <a:prstGeom prst="bentUpArrow">
          <a:avLst>
            <a:gd name="adj1" fmla="val 32840"/>
            <a:gd name="adj2" fmla="val 25000"/>
            <a:gd name="adj3" fmla="val 35780"/>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35BA00-6E3D-491B-B52A-B1EDA7CEAB03}">
      <dsp:nvSpPr>
        <dsp:cNvPr id="0" name=""/>
        <dsp:cNvSpPr/>
      </dsp:nvSpPr>
      <dsp:spPr>
        <a:xfrm>
          <a:off x="1908329" y="26258"/>
          <a:ext cx="4578925" cy="3205099"/>
        </a:xfrm>
        <a:prstGeom prst="roundRect">
          <a:avLst>
            <a:gd name="adj" fmla="val 1667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IN" sz="2600" kern="1200"/>
            <a:t>What is Explode</a:t>
          </a:r>
        </a:p>
      </dsp:txBody>
      <dsp:txXfrm>
        <a:off x="2064817" y="182746"/>
        <a:ext cx="4265949" cy="2892123"/>
      </dsp:txXfrm>
    </dsp:sp>
    <dsp:sp modelId="{FDC394D1-C0A7-49BC-9D4C-E18E416E2A52}">
      <dsp:nvSpPr>
        <dsp:cNvPr id="0" name=""/>
        <dsp:cNvSpPr/>
      </dsp:nvSpPr>
      <dsp:spPr>
        <a:xfrm>
          <a:off x="6487254" y="331937"/>
          <a:ext cx="3330273" cy="2590502"/>
        </a:xfrm>
        <a:prstGeom prst="rect">
          <a:avLst/>
        </a:prstGeom>
        <a:noFill/>
        <a:ln>
          <a:noFill/>
        </a:ln>
        <a:effectLst/>
      </dsp:spPr>
      <dsp:style>
        <a:lnRef idx="0">
          <a:scrgbClr r="0" g="0" b="0"/>
        </a:lnRef>
        <a:fillRef idx="0">
          <a:scrgbClr r="0" g="0" b="0"/>
        </a:fillRef>
        <a:effectRef idx="0">
          <a:scrgbClr r="0" g="0" b="0"/>
        </a:effectRef>
        <a:fontRef idx="minor"/>
      </dsp:style>
    </dsp:sp>
    <dsp:sp modelId="{E900A48C-B6CD-4C41-8FD1-E2D0C304413F}">
      <dsp:nvSpPr>
        <dsp:cNvPr id="0" name=""/>
        <dsp:cNvSpPr/>
      </dsp:nvSpPr>
      <dsp:spPr>
        <a:xfrm>
          <a:off x="5704745" y="3626642"/>
          <a:ext cx="4578925" cy="3205099"/>
        </a:xfrm>
        <a:prstGeom prst="roundRect">
          <a:avLst>
            <a:gd name="adj" fmla="val 1667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just" defTabSz="1155700">
            <a:lnSpc>
              <a:spcPct val="90000"/>
            </a:lnSpc>
            <a:spcBef>
              <a:spcPct val="0"/>
            </a:spcBef>
            <a:spcAft>
              <a:spcPct val="35000"/>
            </a:spcAft>
            <a:buNone/>
          </a:pPr>
          <a:r>
            <a:rPr lang="en-IN" sz="2600" kern="1200" dirty="0">
              <a:solidFill>
                <a:srgbClr val="002060"/>
              </a:solidFill>
            </a:rPr>
            <a:t>It is Pyspark function that returns a new row for each element in the given array or map. Uses the default column name col for elements in the array and key and value for elements in the map.</a:t>
          </a:r>
        </a:p>
      </dsp:txBody>
      <dsp:txXfrm>
        <a:off x="5861233" y="3783130"/>
        <a:ext cx="4265949" cy="28921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B93D9-6F08-484A-BE96-70BFE4C09D27}">
      <dsp:nvSpPr>
        <dsp:cNvPr id="0" name=""/>
        <dsp:cNvSpPr/>
      </dsp:nvSpPr>
      <dsp:spPr>
        <a:xfrm>
          <a:off x="0" y="77849"/>
          <a:ext cx="12192000" cy="10553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a:t>Variants</a:t>
          </a:r>
          <a:endParaRPr lang="en-IN" sz="4400" kern="1200"/>
        </a:p>
      </dsp:txBody>
      <dsp:txXfrm>
        <a:off x="51517" y="129366"/>
        <a:ext cx="12088966" cy="952306"/>
      </dsp:txXfrm>
    </dsp:sp>
    <dsp:sp modelId="{93EC0260-9F85-46FA-B8E3-67ADF4C142A2}">
      <dsp:nvSpPr>
        <dsp:cNvPr id="0" name=""/>
        <dsp:cNvSpPr/>
      </dsp:nvSpPr>
      <dsp:spPr>
        <a:xfrm>
          <a:off x="0" y="1133190"/>
          <a:ext cx="12192000" cy="564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55880" rIns="312928" bIns="55880" numCol="1" spcCol="1270" anchor="t" anchorCtr="0">
          <a:noAutofit/>
        </a:bodyPr>
        <a:lstStyle/>
        <a:p>
          <a:pPr marL="285750" lvl="1" indent="-285750" algn="just" defTabSz="1511300">
            <a:lnSpc>
              <a:spcPct val="90000"/>
            </a:lnSpc>
            <a:spcBef>
              <a:spcPct val="0"/>
            </a:spcBef>
            <a:spcAft>
              <a:spcPct val="20000"/>
            </a:spcAft>
            <a:buFont typeface="Wingdings" panose="05000000000000000000" pitchFamily="2" charset="2"/>
            <a:buChar char="Ø"/>
          </a:pPr>
          <a:r>
            <a:rPr lang="en-GB" sz="3400" kern="1200" dirty="0"/>
            <a:t>Explode - When an array is passed to this function, it creates a new row for each element in array. When a map is passed, it creates two new columns one for key and one for value and each element in map split into the rows. if the array or map is null, that row is eliminated.</a:t>
          </a:r>
          <a:endParaRPr lang="en-IN" sz="3400" kern="1200" dirty="0"/>
        </a:p>
        <a:p>
          <a:pPr marL="285750" lvl="1" indent="-285750" algn="just" defTabSz="1511300">
            <a:lnSpc>
              <a:spcPct val="90000"/>
            </a:lnSpc>
            <a:spcBef>
              <a:spcPct val="0"/>
            </a:spcBef>
            <a:spcAft>
              <a:spcPct val="20000"/>
            </a:spcAft>
            <a:buFont typeface="Wingdings" panose="05000000000000000000" pitchFamily="2" charset="2"/>
            <a:buChar char="Ø"/>
          </a:pPr>
          <a:r>
            <a:rPr lang="en-GB" sz="3400" kern="1200" dirty="0" err="1"/>
            <a:t>Explode_outer</a:t>
          </a:r>
          <a:r>
            <a:rPr lang="en-GB" sz="3400" kern="1200" dirty="0"/>
            <a:t> - Unlike explode, if the array or map is null, </a:t>
          </a:r>
          <a:r>
            <a:rPr lang="en-GB" sz="3400" kern="1200" dirty="0" err="1"/>
            <a:t>explode_outer</a:t>
          </a:r>
          <a:r>
            <a:rPr lang="en-GB" sz="3400" kern="1200" dirty="0"/>
            <a:t> returns null.</a:t>
          </a:r>
          <a:endParaRPr lang="en-IN" sz="3400" kern="1200" dirty="0"/>
        </a:p>
        <a:p>
          <a:pPr marL="285750" lvl="1" indent="-285750" algn="just" defTabSz="1511300">
            <a:lnSpc>
              <a:spcPct val="90000"/>
            </a:lnSpc>
            <a:spcBef>
              <a:spcPct val="0"/>
            </a:spcBef>
            <a:spcAft>
              <a:spcPct val="20000"/>
            </a:spcAft>
            <a:buFont typeface="Wingdings" panose="05000000000000000000" pitchFamily="2" charset="2"/>
            <a:buChar char="Ø"/>
          </a:pPr>
          <a:r>
            <a:rPr lang="en-GB" sz="3400" kern="1200" dirty="0" err="1"/>
            <a:t>Posexplode</a:t>
          </a:r>
          <a:r>
            <a:rPr lang="en-GB" sz="3400" kern="1200" dirty="0"/>
            <a:t> — When array or map is passed, creates positional column also for each element. Ignores the null elements</a:t>
          </a:r>
          <a:endParaRPr lang="en-IN" sz="3400" kern="1200" dirty="0"/>
        </a:p>
        <a:p>
          <a:pPr marL="285750" lvl="1" indent="-285750" algn="just" defTabSz="1511300">
            <a:lnSpc>
              <a:spcPct val="90000"/>
            </a:lnSpc>
            <a:spcBef>
              <a:spcPct val="0"/>
            </a:spcBef>
            <a:spcAft>
              <a:spcPct val="20000"/>
            </a:spcAft>
            <a:buFont typeface="Wingdings" panose="05000000000000000000" pitchFamily="2" charset="2"/>
            <a:buChar char="Ø"/>
          </a:pPr>
          <a:r>
            <a:rPr lang="en-GB" sz="3400" kern="1200" dirty="0" err="1"/>
            <a:t>Posexplode_outer</a:t>
          </a:r>
          <a:r>
            <a:rPr lang="en-GB" sz="3400" kern="1200" dirty="0"/>
            <a:t> - Unlike </a:t>
          </a:r>
          <a:r>
            <a:rPr lang="en-GB" sz="3400" kern="1200" dirty="0" err="1"/>
            <a:t>posexplode</a:t>
          </a:r>
          <a:r>
            <a:rPr lang="en-GB" sz="3400" kern="1200" dirty="0"/>
            <a:t>, if the array or map is null, </a:t>
          </a:r>
          <a:r>
            <a:rPr lang="en-GB" sz="3400" kern="1200" dirty="0" err="1"/>
            <a:t>explode_outer</a:t>
          </a:r>
          <a:r>
            <a:rPr lang="en-GB" sz="3400" kern="1200" dirty="0"/>
            <a:t> returns null.</a:t>
          </a:r>
          <a:endParaRPr lang="en-IN" sz="3400" kern="1200" dirty="0"/>
        </a:p>
      </dsp:txBody>
      <dsp:txXfrm>
        <a:off x="0" y="1133190"/>
        <a:ext cx="12192000" cy="56469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D39B2-0C3D-437C-BB65-43A3DE7608CF}">
      <dsp:nvSpPr>
        <dsp:cNvPr id="0" name=""/>
        <dsp:cNvSpPr/>
      </dsp:nvSpPr>
      <dsp:spPr>
        <a:xfrm>
          <a:off x="0" y="0"/>
          <a:ext cx="12192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B3AD1C-32B4-4523-B7C2-F8BFF3986C51}">
      <dsp:nvSpPr>
        <dsp:cNvPr id="0" name=""/>
        <dsp:cNvSpPr/>
      </dsp:nvSpPr>
      <dsp:spPr>
        <a:xfrm>
          <a:off x="0" y="0"/>
          <a:ext cx="2438400" cy="685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just" defTabSz="1733550">
            <a:lnSpc>
              <a:spcPct val="90000"/>
            </a:lnSpc>
            <a:spcBef>
              <a:spcPct val="0"/>
            </a:spcBef>
            <a:spcAft>
              <a:spcPct val="35000"/>
            </a:spcAft>
            <a:buNone/>
          </a:pPr>
          <a:r>
            <a:rPr lang="en-GB" sz="3900" kern="1200" dirty="0"/>
            <a:t>Case Statement</a:t>
          </a:r>
          <a:endParaRPr lang="en-IN" sz="3900" kern="1200" dirty="0"/>
        </a:p>
      </dsp:txBody>
      <dsp:txXfrm>
        <a:off x="0" y="0"/>
        <a:ext cx="2438400" cy="6858000"/>
      </dsp:txXfrm>
    </dsp:sp>
    <dsp:sp modelId="{67DDD59F-8E0B-4F27-AC1C-6E055D6E4E1D}">
      <dsp:nvSpPr>
        <dsp:cNvPr id="0" name=""/>
        <dsp:cNvSpPr/>
      </dsp:nvSpPr>
      <dsp:spPr>
        <a:xfrm>
          <a:off x="2621280" y="107156"/>
          <a:ext cx="9570720" cy="214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just" defTabSz="1911350">
            <a:lnSpc>
              <a:spcPct val="90000"/>
            </a:lnSpc>
            <a:spcBef>
              <a:spcPct val="0"/>
            </a:spcBef>
            <a:spcAft>
              <a:spcPct val="35000"/>
            </a:spcAft>
            <a:buNone/>
          </a:pPr>
          <a:r>
            <a:rPr lang="en-GB" sz="4300" kern="1200" dirty="0"/>
            <a:t>To evaluate list of conditions and choose a result path according to the matching condition, When().Otherwise()</a:t>
          </a:r>
          <a:endParaRPr lang="en-IN" sz="4300" kern="1200" dirty="0"/>
        </a:p>
      </dsp:txBody>
      <dsp:txXfrm>
        <a:off x="2621280" y="107156"/>
        <a:ext cx="9570720" cy="2143125"/>
      </dsp:txXfrm>
    </dsp:sp>
    <dsp:sp modelId="{61194E27-1325-405B-8331-DAE416A5BE70}">
      <dsp:nvSpPr>
        <dsp:cNvPr id="0" name=""/>
        <dsp:cNvSpPr/>
      </dsp:nvSpPr>
      <dsp:spPr>
        <a:xfrm>
          <a:off x="2438399" y="2250281"/>
          <a:ext cx="97536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9A39EC-3A13-4120-BD00-1CB66FE8804A}">
      <dsp:nvSpPr>
        <dsp:cNvPr id="0" name=""/>
        <dsp:cNvSpPr/>
      </dsp:nvSpPr>
      <dsp:spPr>
        <a:xfrm>
          <a:off x="2621280" y="2357437"/>
          <a:ext cx="9570720" cy="214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just" defTabSz="1911350">
            <a:lnSpc>
              <a:spcPct val="90000"/>
            </a:lnSpc>
            <a:spcBef>
              <a:spcPct val="0"/>
            </a:spcBef>
            <a:spcAft>
              <a:spcPct val="35000"/>
            </a:spcAft>
            <a:buNone/>
          </a:pPr>
          <a:r>
            <a:rPr lang="en-GB" sz="4300" kern="1200" dirty="0"/>
            <a:t>function in Pyspark can be used This is similar to case or switch statement in other programming languages</a:t>
          </a:r>
          <a:endParaRPr lang="en-IN" sz="4300" kern="1200" dirty="0"/>
        </a:p>
      </dsp:txBody>
      <dsp:txXfrm>
        <a:off x="2621280" y="2357437"/>
        <a:ext cx="9570720" cy="2143125"/>
      </dsp:txXfrm>
    </dsp:sp>
    <dsp:sp modelId="{34853616-8E09-474C-9299-213B3135CC1A}">
      <dsp:nvSpPr>
        <dsp:cNvPr id="0" name=""/>
        <dsp:cNvSpPr/>
      </dsp:nvSpPr>
      <dsp:spPr>
        <a:xfrm>
          <a:off x="2438399" y="4500562"/>
          <a:ext cx="97536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2921B7-9E4E-4894-9530-BB68A27E65B2}">
      <dsp:nvSpPr>
        <dsp:cNvPr id="0" name=""/>
        <dsp:cNvSpPr/>
      </dsp:nvSpPr>
      <dsp:spPr>
        <a:xfrm>
          <a:off x="2621280" y="4607718"/>
          <a:ext cx="9570720" cy="2143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just" defTabSz="1911350">
            <a:lnSpc>
              <a:spcPct val="90000"/>
            </a:lnSpc>
            <a:spcBef>
              <a:spcPct val="0"/>
            </a:spcBef>
            <a:spcAft>
              <a:spcPct val="35000"/>
            </a:spcAft>
            <a:buNone/>
          </a:pPr>
          <a:r>
            <a:rPr lang="en-GB" sz="4300" kern="1200" dirty="0"/>
            <a:t>When no condition is matching, Otherwise result path would be chosen.</a:t>
          </a:r>
          <a:endParaRPr lang="en-IN" sz="4300" kern="1200" dirty="0"/>
        </a:p>
      </dsp:txBody>
      <dsp:txXfrm>
        <a:off x="2621280" y="4607718"/>
        <a:ext cx="9570720" cy="2143125"/>
      </dsp:txXfrm>
    </dsp:sp>
    <dsp:sp modelId="{C166941E-E697-4265-8289-69581B1DA9D8}">
      <dsp:nvSpPr>
        <dsp:cNvPr id="0" name=""/>
        <dsp:cNvSpPr/>
      </dsp:nvSpPr>
      <dsp:spPr>
        <a:xfrm>
          <a:off x="2438399" y="6750843"/>
          <a:ext cx="975360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82DD1-99E5-4C92-A83C-D64FD92482B6}">
      <dsp:nvSpPr>
        <dsp:cNvPr id="0" name=""/>
        <dsp:cNvSpPr/>
      </dsp:nvSpPr>
      <dsp:spPr>
        <a:xfrm>
          <a:off x="1428" y="2314324"/>
          <a:ext cx="3589734" cy="1385637"/>
        </a:xfrm>
        <a:prstGeom prst="chevron">
          <a:avLst>
            <a:gd name="adj" fmla="val 4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3B749-2082-43E1-BE7D-C9AB7A5FA47D}">
      <dsp:nvSpPr>
        <dsp:cNvPr id="0" name=""/>
        <dsp:cNvSpPr/>
      </dsp:nvSpPr>
      <dsp:spPr>
        <a:xfrm>
          <a:off x="958691" y="2660733"/>
          <a:ext cx="3031331" cy="13856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just" defTabSz="622300">
            <a:lnSpc>
              <a:spcPct val="90000"/>
            </a:lnSpc>
            <a:spcBef>
              <a:spcPct val="0"/>
            </a:spcBef>
            <a:spcAft>
              <a:spcPct val="35000"/>
            </a:spcAft>
            <a:buNone/>
          </a:pPr>
          <a:r>
            <a:rPr lang="en-GB" sz="1400" kern="1200" dirty="0" err="1"/>
            <a:t>df.withCoIumn</a:t>
          </a:r>
          <a:r>
            <a:rPr lang="en-GB" sz="1400" kern="1200" dirty="0"/>
            <a:t>("New or existing column", when(</a:t>
          </a:r>
          <a:r>
            <a:rPr lang="en-GB" sz="1400" kern="1200" dirty="0" err="1"/>
            <a:t>ConditionI</a:t>
          </a:r>
          <a:r>
            <a:rPr lang="en-GB" sz="1400" kern="1200" dirty="0"/>
            <a:t>, </a:t>
          </a:r>
          <a:r>
            <a:rPr lang="en-GB" sz="1400" kern="1200" dirty="0" err="1"/>
            <a:t>Resultl</a:t>
          </a:r>
          <a:r>
            <a:rPr lang="en-GB" sz="1400" kern="1200" dirty="0"/>
            <a:t>).when(Condition2, Result2).when(</a:t>
          </a:r>
          <a:r>
            <a:rPr lang="en-GB" sz="1400" kern="1200" dirty="0" err="1"/>
            <a:t>ConditionN</a:t>
          </a:r>
          <a:r>
            <a:rPr lang="en-GB" sz="1400" kern="1200" dirty="0"/>
            <a:t>, </a:t>
          </a:r>
          <a:r>
            <a:rPr lang="en-GB" sz="1400" kern="1200" dirty="0" err="1"/>
            <a:t>ResultN</a:t>
          </a:r>
          <a:r>
            <a:rPr lang="en-GB" sz="1400" kern="1200" dirty="0"/>
            <a:t>).otherwise(Result))</a:t>
          </a:r>
          <a:endParaRPr lang="en-IN" sz="1400" kern="1200" dirty="0"/>
        </a:p>
      </dsp:txBody>
      <dsp:txXfrm>
        <a:off x="999275" y="2701317"/>
        <a:ext cx="2950163" cy="1304469"/>
      </dsp:txXfrm>
    </dsp:sp>
    <dsp:sp modelId="{6FD74588-C4B1-4CB7-8C8A-9F0F80A8840E}">
      <dsp:nvSpPr>
        <dsp:cNvPr id="0" name=""/>
        <dsp:cNvSpPr/>
      </dsp:nvSpPr>
      <dsp:spPr>
        <a:xfrm>
          <a:off x="4101703" y="2314324"/>
          <a:ext cx="3589734" cy="1385637"/>
        </a:xfrm>
        <a:prstGeom prst="chevron">
          <a:avLst>
            <a:gd name="adj" fmla="val 4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BC50B5-5A9E-4E17-B480-302407B1CC5F}">
      <dsp:nvSpPr>
        <dsp:cNvPr id="0" name=""/>
        <dsp:cNvSpPr/>
      </dsp:nvSpPr>
      <dsp:spPr>
        <a:xfrm>
          <a:off x="5058965" y="2660733"/>
          <a:ext cx="3031331" cy="13856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just" defTabSz="622300">
            <a:lnSpc>
              <a:spcPct val="90000"/>
            </a:lnSpc>
            <a:spcBef>
              <a:spcPct val="0"/>
            </a:spcBef>
            <a:spcAft>
              <a:spcPct val="35000"/>
            </a:spcAft>
            <a:buNone/>
          </a:pPr>
          <a:r>
            <a:rPr lang="en-GB" sz="1400" kern="1200" dirty="0" err="1"/>
            <a:t>df.withColumn</a:t>
          </a:r>
          <a:r>
            <a:rPr lang="en-GB" sz="1400" kern="1200" dirty="0"/>
            <a:t>("New or existing column, expr(“CASE WHEN </a:t>
          </a:r>
          <a:r>
            <a:rPr lang="en-GB" sz="1400" kern="1200" dirty="0" err="1"/>
            <a:t>conditioni</a:t>
          </a:r>
          <a:r>
            <a:rPr lang="en-GB" sz="1400" kern="1200" dirty="0"/>
            <a:t> THEN </a:t>
          </a:r>
          <a:r>
            <a:rPr lang="en-GB" sz="1400" kern="1200" dirty="0" err="1"/>
            <a:t>Resulti</a:t>
          </a:r>
          <a:r>
            <a:rPr lang="en-GB" sz="1400" kern="1200" dirty="0"/>
            <a:t>"+"WHEN condition2 THEN Result2"+"WHEN </a:t>
          </a:r>
          <a:r>
            <a:rPr lang="en-GB" sz="1400" kern="1200" dirty="0" err="1"/>
            <a:t>ConditionN</a:t>
          </a:r>
          <a:r>
            <a:rPr lang="en-GB" sz="1400" kern="1200" dirty="0"/>
            <a:t> THEN </a:t>
          </a:r>
          <a:r>
            <a:rPr lang="en-GB" sz="1400" kern="1200" dirty="0" err="1"/>
            <a:t>ResultN</a:t>
          </a:r>
          <a:r>
            <a:rPr lang="en-GB" sz="1400" kern="1200" dirty="0"/>
            <a:t>" +"ELSE Result END"))</a:t>
          </a:r>
          <a:endParaRPr lang="en-IN" sz="1400" kern="1200" dirty="0"/>
        </a:p>
      </dsp:txBody>
      <dsp:txXfrm>
        <a:off x="5099549" y="2701317"/>
        <a:ext cx="2950163" cy="1304469"/>
      </dsp:txXfrm>
    </dsp:sp>
    <dsp:sp modelId="{103AECC0-7A42-4302-AB0F-080844B8B723}">
      <dsp:nvSpPr>
        <dsp:cNvPr id="0" name=""/>
        <dsp:cNvSpPr/>
      </dsp:nvSpPr>
      <dsp:spPr>
        <a:xfrm>
          <a:off x="8201977" y="2314324"/>
          <a:ext cx="3589734" cy="1385637"/>
        </a:xfrm>
        <a:prstGeom prst="chevron">
          <a:avLst>
            <a:gd name="adj" fmla="val 4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76C04C-4487-450D-BDDE-A8C46291F0F6}">
      <dsp:nvSpPr>
        <dsp:cNvPr id="0" name=""/>
        <dsp:cNvSpPr/>
      </dsp:nvSpPr>
      <dsp:spPr>
        <a:xfrm>
          <a:off x="9159240" y="2660733"/>
          <a:ext cx="3031331" cy="1385637"/>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just" defTabSz="622300">
            <a:lnSpc>
              <a:spcPct val="90000"/>
            </a:lnSpc>
            <a:spcBef>
              <a:spcPct val="0"/>
            </a:spcBef>
            <a:spcAft>
              <a:spcPct val="35000"/>
            </a:spcAft>
            <a:buNone/>
          </a:pPr>
          <a:r>
            <a:rPr lang="en-GB" sz="1400" kern="1200" dirty="0"/>
            <a:t>To combine multiple conditions: ‘&amp;’ for AND: 'l' for OR</a:t>
          </a:r>
          <a:endParaRPr lang="en-IN" sz="1400" kern="1200" dirty="0"/>
        </a:p>
      </dsp:txBody>
      <dsp:txXfrm>
        <a:off x="9199824" y="2701317"/>
        <a:ext cx="2950163" cy="130446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2A254-0DD1-490B-85F1-9D8096762879}">
      <dsp:nvSpPr>
        <dsp:cNvPr id="0" name=""/>
        <dsp:cNvSpPr/>
      </dsp:nvSpPr>
      <dsp:spPr>
        <a:xfrm rot="1775306">
          <a:off x="4017418" y="4567429"/>
          <a:ext cx="1233685" cy="64335"/>
        </a:xfrm>
        <a:custGeom>
          <a:avLst/>
          <a:gdLst/>
          <a:ahLst/>
          <a:cxnLst/>
          <a:rect l="0" t="0" r="0" b="0"/>
          <a:pathLst>
            <a:path>
              <a:moveTo>
                <a:pt x="0" y="32167"/>
              </a:moveTo>
              <a:lnTo>
                <a:pt x="1233685" y="3216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51D3ED-2B0F-4640-B283-0361B189EFFB}">
      <dsp:nvSpPr>
        <dsp:cNvPr id="0" name=""/>
        <dsp:cNvSpPr/>
      </dsp:nvSpPr>
      <dsp:spPr>
        <a:xfrm rot="19824694">
          <a:off x="4017418" y="2226234"/>
          <a:ext cx="1233685" cy="64335"/>
        </a:xfrm>
        <a:custGeom>
          <a:avLst/>
          <a:gdLst/>
          <a:ahLst/>
          <a:cxnLst/>
          <a:rect l="0" t="0" r="0" b="0"/>
          <a:pathLst>
            <a:path>
              <a:moveTo>
                <a:pt x="0" y="32167"/>
              </a:moveTo>
              <a:lnTo>
                <a:pt x="1233685" y="3216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193BC-33F9-4F88-AB91-ED7AD6174D5E}">
      <dsp:nvSpPr>
        <dsp:cNvPr id="0" name=""/>
        <dsp:cNvSpPr/>
      </dsp:nvSpPr>
      <dsp:spPr>
        <a:xfrm>
          <a:off x="393823" y="1250156"/>
          <a:ext cx="4357687" cy="435768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D26922-6C41-438C-B9FA-77D71DBE3A33}">
      <dsp:nvSpPr>
        <dsp:cNvPr id="0" name=""/>
        <dsp:cNvSpPr/>
      </dsp:nvSpPr>
      <dsp:spPr>
        <a:xfrm>
          <a:off x="5000184" y="1016"/>
          <a:ext cx="2614612" cy="261461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union()</a:t>
          </a:r>
          <a:endParaRPr lang="en-IN" sz="3000" kern="1200" dirty="0"/>
        </a:p>
      </dsp:txBody>
      <dsp:txXfrm>
        <a:off x="5383085" y="383917"/>
        <a:ext cx="1848810" cy="1848810"/>
      </dsp:txXfrm>
    </dsp:sp>
    <dsp:sp modelId="{E0C837A7-D1AC-4476-B962-72CCBCC520E8}">
      <dsp:nvSpPr>
        <dsp:cNvPr id="0" name=""/>
        <dsp:cNvSpPr/>
      </dsp:nvSpPr>
      <dsp:spPr>
        <a:xfrm>
          <a:off x="5000184" y="4242371"/>
          <a:ext cx="2614612" cy="261461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GB" sz="3000" kern="1200" dirty="0"/>
            <a:t>unionAll() deprecated  since spark 2.0</a:t>
          </a:r>
          <a:endParaRPr lang="en-IN" sz="3000" kern="1200" dirty="0"/>
        </a:p>
      </dsp:txBody>
      <dsp:txXfrm>
        <a:off x="5383085" y="4625272"/>
        <a:ext cx="1848810" cy="18488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D49A2-7B16-426F-94E2-EC0D8CFF536C}">
      <dsp:nvSpPr>
        <dsp:cNvPr id="0" name=""/>
        <dsp:cNvSpPr/>
      </dsp:nvSpPr>
      <dsp:spPr>
        <a:xfrm>
          <a:off x="2033587" y="2666662"/>
          <a:ext cx="3808511" cy="25402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06248" rIns="206248" bIns="206248" numCol="1" spcCol="1270" anchor="ctr" anchorCtr="0">
          <a:noAutofit/>
        </a:bodyPr>
        <a:lstStyle/>
        <a:p>
          <a:pPr marL="0" lvl="0" indent="0" algn="just" defTabSz="1289050">
            <a:lnSpc>
              <a:spcPct val="90000"/>
            </a:lnSpc>
            <a:spcBef>
              <a:spcPct val="0"/>
            </a:spcBef>
            <a:spcAft>
              <a:spcPct val="35000"/>
            </a:spcAft>
            <a:buNone/>
          </a:pPr>
          <a:r>
            <a:rPr lang="en-GB" sz="2900" kern="1200" dirty="0"/>
            <a:t>is use to transpose the list of values of a column to columns.</a:t>
          </a:r>
          <a:endParaRPr lang="en-IN" sz="2900" kern="1200" dirty="0"/>
        </a:p>
      </dsp:txBody>
      <dsp:txXfrm>
        <a:off x="2642949" y="2666662"/>
        <a:ext cx="3199149" cy="2540277"/>
      </dsp:txXfrm>
    </dsp:sp>
    <dsp:sp modelId="{02B8955A-9FA9-4C0B-BC54-03F52F1ABF0F}">
      <dsp:nvSpPr>
        <dsp:cNvPr id="0" name=""/>
        <dsp:cNvSpPr/>
      </dsp:nvSpPr>
      <dsp:spPr>
        <a:xfrm>
          <a:off x="2381" y="1651059"/>
          <a:ext cx="2539007" cy="253900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1911350">
            <a:lnSpc>
              <a:spcPct val="90000"/>
            </a:lnSpc>
            <a:spcBef>
              <a:spcPct val="0"/>
            </a:spcBef>
            <a:spcAft>
              <a:spcPct val="35000"/>
            </a:spcAft>
            <a:buNone/>
          </a:pPr>
          <a:r>
            <a:rPr lang="en-GB" sz="4300" kern="1200" dirty="0"/>
            <a:t>Pivot</a:t>
          </a:r>
          <a:endParaRPr lang="en-IN" sz="4300" kern="1200" dirty="0"/>
        </a:p>
      </dsp:txBody>
      <dsp:txXfrm>
        <a:off x="374210" y="2022888"/>
        <a:ext cx="1795349" cy="1795349"/>
      </dsp:txXfrm>
    </dsp:sp>
    <dsp:sp modelId="{467AA3F9-2FFC-4E27-B4D6-D697FA0F89C7}">
      <dsp:nvSpPr>
        <dsp:cNvPr id="0" name=""/>
        <dsp:cNvSpPr/>
      </dsp:nvSpPr>
      <dsp:spPr>
        <a:xfrm>
          <a:off x="8381107" y="2666662"/>
          <a:ext cx="3808511" cy="254027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0" tIns="206248" rIns="206248" bIns="206248" numCol="1" spcCol="1270" anchor="ctr" anchorCtr="0">
          <a:noAutofit/>
        </a:bodyPr>
        <a:lstStyle/>
        <a:p>
          <a:pPr marL="0" lvl="0" indent="0" algn="just" defTabSz="1289050">
            <a:lnSpc>
              <a:spcPct val="90000"/>
            </a:lnSpc>
            <a:spcBef>
              <a:spcPct val="0"/>
            </a:spcBef>
            <a:spcAft>
              <a:spcPct val="35000"/>
            </a:spcAft>
            <a:buNone/>
          </a:pPr>
          <a:r>
            <a:rPr lang="en-GB" sz="2900" kern="1200" dirty="0"/>
            <a:t>is quite opposite to pivot i.e. transposing the columns into list of values to a column.</a:t>
          </a:r>
          <a:endParaRPr lang="en-IN" sz="2900" kern="1200" dirty="0"/>
        </a:p>
      </dsp:txBody>
      <dsp:txXfrm>
        <a:off x="8990468" y="2666662"/>
        <a:ext cx="3199149" cy="2540277"/>
      </dsp:txXfrm>
    </dsp:sp>
    <dsp:sp modelId="{162B6904-1852-4EEE-BD44-FC7032691E92}">
      <dsp:nvSpPr>
        <dsp:cNvPr id="0" name=""/>
        <dsp:cNvSpPr/>
      </dsp:nvSpPr>
      <dsp:spPr>
        <a:xfrm>
          <a:off x="6349900" y="1651059"/>
          <a:ext cx="2539007" cy="253900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just" defTabSz="1911350">
            <a:lnSpc>
              <a:spcPct val="90000"/>
            </a:lnSpc>
            <a:spcBef>
              <a:spcPct val="0"/>
            </a:spcBef>
            <a:spcAft>
              <a:spcPct val="35000"/>
            </a:spcAft>
            <a:buNone/>
          </a:pPr>
          <a:r>
            <a:rPr lang="en-GB" sz="4300" kern="1200"/>
            <a:t>Unpivot</a:t>
          </a:r>
          <a:endParaRPr lang="en-IN" sz="4300" kern="1200"/>
        </a:p>
      </dsp:txBody>
      <dsp:txXfrm>
        <a:off x="6721729" y="2022888"/>
        <a:ext cx="1795349" cy="1795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671C8-0883-4C83-9057-EAF885F2A1DD}">
      <dsp:nvSpPr>
        <dsp:cNvPr id="0" name=""/>
        <dsp:cNvSpPr/>
      </dsp:nvSpPr>
      <dsp:spPr>
        <a:xfrm rot="5400000">
          <a:off x="171343" y="4280241"/>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93C70-8A7A-427C-BBCF-7A0F6D7D13AD}">
      <dsp:nvSpPr>
        <dsp:cNvPr id="0" name=""/>
        <dsp:cNvSpPr/>
      </dsp:nvSpPr>
      <dsp:spPr>
        <a:xfrm>
          <a:off x="85613" y="4535579"/>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Scalable</a:t>
          </a:r>
          <a:endParaRPr lang="en-IN" sz="1000" kern="1200" dirty="0"/>
        </a:p>
      </dsp:txBody>
      <dsp:txXfrm>
        <a:off x="85613" y="4535579"/>
        <a:ext cx="771528" cy="676289"/>
      </dsp:txXfrm>
    </dsp:sp>
    <dsp:sp modelId="{35F866B4-587E-40A6-B27C-004B19182B61}">
      <dsp:nvSpPr>
        <dsp:cNvPr id="0" name=""/>
        <dsp:cNvSpPr/>
      </dsp:nvSpPr>
      <dsp:spPr>
        <a:xfrm>
          <a:off x="711570" y="4217325"/>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1A15DF-F6BC-402F-90CD-C2FA4BD045B2}">
      <dsp:nvSpPr>
        <dsp:cNvPr id="0" name=""/>
        <dsp:cNvSpPr/>
      </dsp:nvSpPr>
      <dsp:spPr>
        <a:xfrm rot="5400000">
          <a:off x="1115845" y="4046523"/>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2A43E-6F94-44F0-AC3B-D26D012ED88C}">
      <dsp:nvSpPr>
        <dsp:cNvPr id="0" name=""/>
        <dsp:cNvSpPr/>
      </dsp:nvSpPr>
      <dsp:spPr>
        <a:xfrm>
          <a:off x="1030115" y="4301861"/>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Polyglot</a:t>
          </a:r>
          <a:endParaRPr lang="en-IN" sz="1000" kern="1200" dirty="0"/>
        </a:p>
      </dsp:txBody>
      <dsp:txXfrm>
        <a:off x="1030115" y="4301861"/>
        <a:ext cx="771528" cy="676289"/>
      </dsp:txXfrm>
    </dsp:sp>
    <dsp:sp modelId="{F58B8B61-F67C-467D-987A-B001CB36ABC0}">
      <dsp:nvSpPr>
        <dsp:cNvPr id="0" name=""/>
        <dsp:cNvSpPr/>
      </dsp:nvSpPr>
      <dsp:spPr>
        <a:xfrm>
          <a:off x="1656072" y="3983607"/>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4A5B04-87CB-4507-A836-FA2A7E9ACFA9}">
      <dsp:nvSpPr>
        <dsp:cNvPr id="0" name=""/>
        <dsp:cNvSpPr/>
      </dsp:nvSpPr>
      <dsp:spPr>
        <a:xfrm rot="5400000">
          <a:off x="2060346" y="3812805"/>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4FF07-B78D-4825-9372-6AFA97B9A95E}">
      <dsp:nvSpPr>
        <dsp:cNvPr id="0" name=""/>
        <dsp:cNvSpPr/>
      </dsp:nvSpPr>
      <dsp:spPr>
        <a:xfrm>
          <a:off x="1974616" y="4068143"/>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Speed</a:t>
          </a:r>
          <a:endParaRPr lang="en-IN" sz="1000" kern="1200" dirty="0"/>
        </a:p>
      </dsp:txBody>
      <dsp:txXfrm>
        <a:off x="1974616" y="4068143"/>
        <a:ext cx="771528" cy="676289"/>
      </dsp:txXfrm>
    </dsp:sp>
    <dsp:sp modelId="{9AE4FBC5-40D8-45E3-8E49-1C03D20B22BA}">
      <dsp:nvSpPr>
        <dsp:cNvPr id="0" name=""/>
        <dsp:cNvSpPr/>
      </dsp:nvSpPr>
      <dsp:spPr>
        <a:xfrm>
          <a:off x="2600573" y="3749889"/>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2B997A-BFEC-4F8D-8B97-CF310CEC5E0A}">
      <dsp:nvSpPr>
        <dsp:cNvPr id="0" name=""/>
        <dsp:cNvSpPr/>
      </dsp:nvSpPr>
      <dsp:spPr>
        <a:xfrm rot="5400000">
          <a:off x="3004848" y="3579087"/>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E512D9-0B1C-4F3A-8EFE-3C29E0D86F9C}">
      <dsp:nvSpPr>
        <dsp:cNvPr id="0" name=""/>
        <dsp:cNvSpPr/>
      </dsp:nvSpPr>
      <dsp:spPr>
        <a:xfrm>
          <a:off x="2919118" y="3834425"/>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Powerful</a:t>
          </a:r>
          <a:endParaRPr lang="en-IN" sz="1000" kern="1200" dirty="0"/>
        </a:p>
      </dsp:txBody>
      <dsp:txXfrm>
        <a:off x="2919118" y="3834425"/>
        <a:ext cx="771528" cy="676289"/>
      </dsp:txXfrm>
    </dsp:sp>
    <dsp:sp modelId="{359BDC26-6CE2-4C03-9033-40FE57615CD5}">
      <dsp:nvSpPr>
        <dsp:cNvPr id="0" name=""/>
        <dsp:cNvSpPr/>
      </dsp:nvSpPr>
      <dsp:spPr>
        <a:xfrm>
          <a:off x="3545075" y="3516171"/>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F1D702-9CD5-4FD2-9ED1-6FE37DD28C18}">
      <dsp:nvSpPr>
        <dsp:cNvPr id="0" name=""/>
        <dsp:cNvSpPr/>
      </dsp:nvSpPr>
      <dsp:spPr>
        <a:xfrm rot="5400000">
          <a:off x="3949349" y="3345369"/>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CB7CB-13FB-4755-B706-E8ED6B91FC73}">
      <dsp:nvSpPr>
        <dsp:cNvPr id="0" name=""/>
        <dsp:cNvSpPr/>
      </dsp:nvSpPr>
      <dsp:spPr>
        <a:xfrm>
          <a:off x="3863619" y="3600708"/>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Caching</a:t>
          </a:r>
          <a:endParaRPr lang="en-IN" sz="1000" kern="1200" dirty="0"/>
        </a:p>
      </dsp:txBody>
      <dsp:txXfrm>
        <a:off x="3863619" y="3600708"/>
        <a:ext cx="771528" cy="676289"/>
      </dsp:txXfrm>
    </dsp:sp>
    <dsp:sp modelId="{D7C5739B-17D7-48D8-B625-51D1578C3911}">
      <dsp:nvSpPr>
        <dsp:cNvPr id="0" name=""/>
        <dsp:cNvSpPr/>
      </dsp:nvSpPr>
      <dsp:spPr>
        <a:xfrm>
          <a:off x="4489576" y="3282453"/>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9974D-A790-47EC-8DD9-30525585D26D}">
      <dsp:nvSpPr>
        <dsp:cNvPr id="0" name=""/>
        <dsp:cNvSpPr/>
      </dsp:nvSpPr>
      <dsp:spPr>
        <a:xfrm rot="5400000">
          <a:off x="4893850" y="3111651"/>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D8DE27-1A47-4D7A-9298-8761679EC07D}">
      <dsp:nvSpPr>
        <dsp:cNvPr id="0" name=""/>
        <dsp:cNvSpPr/>
      </dsp:nvSpPr>
      <dsp:spPr>
        <a:xfrm>
          <a:off x="4808121" y="3366990"/>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Deployment</a:t>
          </a:r>
          <a:endParaRPr lang="en-IN" sz="1000" kern="1200" dirty="0"/>
        </a:p>
      </dsp:txBody>
      <dsp:txXfrm>
        <a:off x="4808121" y="3366990"/>
        <a:ext cx="771528" cy="676289"/>
      </dsp:txXfrm>
    </dsp:sp>
    <dsp:sp modelId="{7E78E880-A9F0-4A70-BD2E-038AC1C40E97}">
      <dsp:nvSpPr>
        <dsp:cNvPr id="0" name=""/>
        <dsp:cNvSpPr/>
      </dsp:nvSpPr>
      <dsp:spPr>
        <a:xfrm>
          <a:off x="5434078" y="3048736"/>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25A242-D0B4-4280-8AFB-3B867CE8D7C4}">
      <dsp:nvSpPr>
        <dsp:cNvPr id="0" name=""/>
        <dsp:cNvSpPr/>
      </dsp:nvSpPr>
      <dsp:spPr>
        <a:xfrm rot="5400000">
          <a:off x="5838352" y="2877934"/>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61574-85A6-49FD-B740-526B5C903F74}">
      <dsp:nvSpPr>
        <dsp:cNvPr id="0" name=""/>
        <dsp:cNvSpPr/>
      </dsp:nvSpPr>
      <dsp:spPr>
        <a:xfrm>
          <a:off x="5752622" y="3133272"/>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kern="1200" dirty="0"/>
            <a:t>Real-Time</a:t>
          </a:r>
          <a:endParaRPr lang="en-IN" sz="1000" kern="1200" dirty="0"/>
        </a:p>
      </dsp:txBody>
      <dsp:txXfrm>
        <a:off x="5752622" y="3133272"/>
        <a:ext cx="771528" cy="676289"/>
      </dsp:txXfrm>
    </dsp:sp>
    <dsp:sp modelId="{E3FC4914-8A5D-470F-8B93-9209C2A22056}">
      <dsp:nvSpPr>
        <dsp:cNvPr id="0" name=""/>
        <dsp:cNvSpPr/>
      </dsp:nvSpPr>
      <dsp:spPr>
        <a:xfrm>
          <a:off x="6378579" y="2815018"/>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527AAE-8357-49F3-920E-336A6B7A30B3}">
      <dsp:nvSpPr>
        <dsp:cNvPr id="0" name=""/>
        <dsp:cNvSpPr/>
      </dsp:nvSpPr>
      <dsp:spPr>
        <a:xfrm rot="5400000">
          <a:off x="6782853" y="2644216"/>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25F1DE-71A4-455B-9DD9-E00A4CA46C00}">
      <dsp:nvSpPr>
        <dsp:cNvPr id="0" name=""/>
        <dsp:cNvSpPr/>
      </dsp:nvSpPr>
      <dsp:spPr>
        <a:xfrm>
          <a:off x="6697124" y="2899554"/>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a:t>Fault tolerance</a:t>
          </a:r>
        </a:p>
      </dsp:txBody>
      <dsp:txXfrm>
        <a:off x="6697124" y="2899554"/>
        <a:ext cx="771528" cy="676289"/>
      </dsp:txXfrm>
    </dsp:sp>
    <dsp:sp modelId="{92E4315A-5421-4F49-881F-33475965883B}">
      <dsp:nvSpPr>
        <dsp:cNvPr id="0" name=""/>
        <dsp:cNvSpPr/>
      </dsp:nvSpPr>
      <dsp:spPr>
        <a:xfrm>
          <a:off x="7323081" y="2581300"/>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634054-F7AB-4F24-8990-4CF193673501}">
      <dsp:nvSpPr>
        <dsp:cNvPr id="0" name=""/>
        <dsp:cNvSpPr/>
      </dsp:nvSpPr>
      <dsp:spPr>
        <a:xfrm rot="5400000">
          <a:off x="7727355" y="2410498"/>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66BD25-D3A5-4BD0-92E3-B88A3B82113F}">
      <dsp:nvSpPr>
        <dsp:cNvPr id="0" name=""/>
        <dsp:cNvSpPr/>
      </dsp:nvSpPr>
      <dsp:spPr>
        <a:xfrm>
          <a:off x="7641625" y="2665836"/>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a:t>Rich libraries</a:t>
          </a:r>
        </a:p>
      </dsp:txBody>
      <dsp:txXfrm>
        <a:off x="7641625" y="2665836"/>
        <a:ext cx="771528" cy="676289"/>
      </dsp:txXfrm>
    </dsp:sp>
    <dsp:sp modelId="{2E9540E5-551E-4F63-8202-DC5A792D4F87}">
      <dsp:nvSpPr>
        <dsp:cNvPr id="0" name=""/>
        <dsp:cNvSpPr/>
      </dsp:nvSpPr>
      <dsp:spPr>
        <a:xfrm>
          <a:off x="8267582" y="2347582"/>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AC4233-2752-4B62-9479-17CE3C3435CC}">
      <dsp:nvSpPr>
        <dsp:cNvPr id="0" name=""/>
        <dsp:cNvSpPr/>
      </dsp:nvSpPr>
      <dsp:spPr>
        <a:xfrm rot="5400000">
          <a:off x="8671856" y="2176780"/>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62F900-5DF7-4BEB-91A3-5D56E0AB0846}">
      <dsp:nvSpPr>
        <dsp:cNvPr id="0" name=""/>
        <dsp:cNvSpPr/>
      </dsp:nvSpPr>
      <dsp:spPr>
        <a:xfrm>
          <a:off x="8586127" y="2432118"/>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Reusability</a:t>
          </a:r>
        </a:p>
      </dsp:txBody>
      <dsp:txXfrm>
        <a:off x="8586127" y="2432118"/>
        <a:ext cx="771528" cy="676289"/>
      </dsp:txXfrm>
    </dsp:sp>
    <dsp:sp modelId="{4DE355BB-27CD-4368-AF20-10636B04C0BE}">
      <dsp:nvSpPr>
        <dsp:cNvPr id="0" name=""/>
        <dsp:cNvSpPr/>
      </dsp:nvSpPr>
      <dsp:spPr>
        <a:xfrm>
          <a:off x="9212084" y="2113864"/>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E42D66-0EEE-4F3A-B69C-A1EAD903D7CD}">
      <dsp:nvSpPr>
        <dsp:cNvPr id="0" name=""/>
        <dsp:cNvSpPr/>
      </dsp:nvSpPr>
      <dsp:spPr>
        <a:xfrm rot="5400000">
          <a:off x="9616358" y="1943062"/>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599E06-B2EF-4DD0-934F-71AF0F64330E}">
      <dsp:nvSpPr>
        <dsp:cNvPr id="0" name=""/>
        <dsp:cNvSpPr/>
      </dsp:nvSpPr>
      <dsp:spPr>
        <a:xfrm>
          <a:off x="9530628" y="2198401"/>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a:t>Dynamic in nature</a:t>
          </a:r>
        </a:p>
      </dsp:txBody>
      <dsp:txXfrm>
        <a:off x="9530628" y="2198401"/>
        <a:ext cx="771528" cy="676289"/>
      </dsp:txXfrm>
    </dsp:sp>
    <dsp:sp modelId="{480587BE-1E98-43BD-B4CD-DD863A4E9B63}">
      <dsp:nvSpPr>
        <dsp:cNvPr id="0" name=""/>
        <dsp:cNvSpPr/>
      </dsp:nvSpPr>
      <dsp:spPr>
        <a:xfrm>
          <a:off x="10156585" y="1880146"/>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17D8DB-8548-417D-8E8B-EB47F55B489C}">
      <dsp:nvSpPr>
        <dsp:cNvPr id="0" name=""/>
        <dsp:cNvSpPr/>
      </dsp:nvSpPr>
      <dsp:spPr>
        <a:xfrm rot="5400000">
          <a:off x="10560859" y="1709345"/>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356322-C2F5-4C5B-A020-8E275608CF37}">
      <dsp:nvSpPr>
        <dsp:cNvPr id="0" name=""/>
        <dsp:cNvSpPr/>
      </dsp:nvSpPr>
      <dsp:spPr>
        <a:xfrm>
          <a:off x="10475130" y="1964683"/>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a:t>Memory computation</a:t>
          </a:r>
        </a:p>
      </dsp:txBody>
      <dsp:txXfrm>
        <a:off x="10475130" y="1964683"/>
        <a:ext cx="771528" cy="676289"/>
      </dsp:txXfrm>
    </dsp:sp>
    <dsp:sp modelId="{98FCD03F-16D6-4192-B0C8-F840C1C4AE7F}">
      <dsp:nvSpPr>
        <dsp:cNvPr id="0" name=""/>
        <dsp:cNvSpPr/>
      </dsp:nvSpPr>
      <dsp:spPr>
        <a:xfrm>
          <a:off x="11101087" y="1646429"/>
          <a:ext cx="145571" cy="145571"/>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6715EA-D7F4-4A77-AF43-EDEA6067648E}">
      <dsp:nvSpPr>
        <dsp:cNvPr id="0" name=""/>
        <dsp:cNvSpPr/>
      </dsp:nvSpPr>
      <dsp:spPr>
        <a:xfrm rot="5400000">
          <a:off x="11505361" y="1475627"/>
          <a:ext cx="513582" cy="854589"/>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BE809A-4A52-4705-B91D-45D7E56CC574}">
      <dsp:nvSpPr>
        <dsp:cNvPr id="0" name=""/>
        <dsp:cNvSpPr/>
      </dsp:nvSpPr>
      <dsp:spPr>
        <a:xfrm>
          <a:off x="11419631" y="1730965"/>
          <a:ext cx="771528" cy="67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IN" sz="1000" kern="1200" dirty="0"/>
            <a:t>Advanced analytics</a:t>
          </a:r>
        </a:p>
      </dsp:txBody>
      <dsp:txXfrm>
        <a:off x="11419631" y="1730965"/>
        <a:ext cx="771528" cy="676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202A3-E87B-4B8A-A6EB-2BCF187C2A19}">
      <dsp:nvSpPr>
        <dsp:cNvPr id="0" name=""/>
        <dsp:cNvSpPr/>
      </dsp:nvSpPr>
      <dsp:spPr>
        <a:xfrm>
          <a:off x="0" y="208923"/>
          <a:ext cx="12192000" cy="1327188"/>
        </a:xfrm>
        <a:prstGeom prst="roundRect">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205740" rIns="205740" bIns="205740" numCol="1" spcCol="1270" anchor="ctr" anchorCtr="0">
          <a:noAutofit/>
        </a:bodyPr>
        <a:lstStyle/>
        <a:p>
          <a:pPr marL="0" lvl="0" indent="0" algn="ctr" defTabSz="914400" rtl="0" eaLnBrk="1" latinLnBrk="0" hangingPunct="1">
            <a:lnSpc>
              <a:spcPct val="90000"/>
            </a:lnSpc>
            <a:spcBef>
              <a:spcPct val="0"/>
            </a:spcBef>
            <a:spcAft>
              <a:spcPct val="35000"/>
            </a:spcAft>
            <a:buNone/>
          </a:pPr>
          <a:r>
            <a:rPr lang="en-IN" sz="5400" b="1" i="0" kern="1200" dirty="0">
              <a:solidFill>
                <a:srgbClr val="7030A0"/>
              </a:solidFill>
              <a:effectLst/>
              <a:latin typeface="YouTube Sans"/>
              <a:ea typeface="+mn-ea"/>
              <a:cs typeface="+mn-cs"/>
            </a:rPr>
            <a:t>Terminologies of spark</a:t>
          </a:r>
        </a:p>
      </dsp:txBody>
      <dsp:txXfrm>
        <a:off x="64788" y="273711"/>
        <a:ext cx="12062424" cy="11976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A0486-878C-4474-A154-159D2EE0FDD8}">
      <dsp:nvSpPr>
        <dsp:cNvPr id="0" name=""/>
        <dsp:cNvSpPr/>
      </dsp:nvSpPr>
      <dsp:spPr>
        <a:xfrm>
          <a:off x="0" y="685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Driver Program</a:t>
          </a:r>
        </a:p>
      </dsp:txBody>
      <dsp:txXfrm>
        <a:off x="26782" y="712581"/>
        <a:ext cx="1470435" cy="860835"/>
      </dsp:txXfrm>
    </dsp:sp>
    <dsp:sp modelId="{94547EDB-FA1E-4B64-A81D-AD8FBEED5F49}">
      <dsp:nvSpPr>
        <dsp:cNvPr id="0" name=""/>
        <dsp:cNvSpPr/>
      </dsp:nvSpPr>
      <dsp:spPr>
        <a:xfrm>
          <a:off x="1658112" y="954023"/>
          <a:ext cx="323087"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658112" y="1029613"/>
        <a:ext cx="226161" cy="226772"/>
      </dsp:txXfrm>
    </dsp:sp>
    <dsp:sp modelId="{25FD46F1-D4CB-4BFD-BC59-E426FBB78E73}">
      <dsp:nvSpPr>
        <dsp:cNvPr id="0" name=""/>
        <dsp:cNvSpPr/>
      </dsp:nvSpPr>
      <dsp:spPr>
        <a:xfrm>
          <a:off x="2133600" y="685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Data Frame</a:t>
          </a:r>
        </a:p>
      </dsp:txBody>
      <dsp:txXfrm>
        <a:off x="2160382" y="712581"/>
        <a:ext cx="1470435" cy="860835"/>
      </dsp:txXfrm>
    </dsp:sp>
    <dsp:sp modelId="{E68E23A3-4331-4081-8328-986C984E04C1}">
      <dsp:nvSpPr>
        <dsp:cNvPr id="0" name=""/>
        <dsp:cNvSpPr/>
      </dsp:nvSpPr>
      <dsp:spPr>
        <a:xfrm>
          <a:off x="3791712" y="954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791712" y="1029613"/>
        <a:ext cx="226162" cy="226772"/>
      </dsp:txXfrm>
    </dsp:sp>
    <dsp:sp modelId="{E532001F-5953-4420-8E1A-A1BDD6FF2459}">
      <dsp:nvSpPr>
        <dsp:cNvPr id="0" name=""/>
        <dsp:cNvSpPr/>
      </dsp:nvSpPr>
      <dsp:spPr>
        <a:xfrm>
          <a:off x="4267200" y="685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Working of Partitions Engine</a:t>
          </a:r>
        </a:p>
      </dsp:txBody>
      <dsp:txXfrm>
        <a:off x="4293982" y="712581"/>
        <a:ext cx="1470435" cy="860835"/>
      </dsp:txXfrm>
    </dsp:sp>
    <dsp:sp modelId="{5B3F4683-56CB-4D33-B0B3-0EE0A564D3FA}">
      <dsp:nvSpPr>
        <dsp:cNvPr id="0" name=""/>
        <dsp:cNvSpPr/>
      </dsp:nvSpPr>
      <dsp:spPr>
        <a:xfrm>
          <a:off x="5925311" y="954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925311" y="1029613"/>
        <a:ext cx="226162" cy="226772"/>
      </dsp:txXfrm>
    </dsp:sp>
    <dsp:sp modelId="{9456F069-4626-40AA-9467-DE4423C6299C}">
      <dsp:nvSpPr>
        <dsp:cNvPr id="0" name=""/>
        <dsp:cNvSpPr/>
      </dsp:nvSpPr>
      <dsp:spPr>
        <a:xfrm>
          <a:off x="6400800" y="685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Cluster Manager</a:t>
          </a:r>
        </a:p>
      </dsp:txBody>
      <dsp:txXfrm>
        <a:off x="6427582" y="712581"/>
        <a:ext cx="1470435" cy="860835"/>
      </dsp:txXfrm>
    </dsp:sp>
    <dsp:sp modelId="{B3FDFD05-A752-4487-84F1-EEDD67689683}">
      <dsp:nvSpPr>
        <dsp:cNvPr id="0" name=""/>
        <dsp:cNvSpPr/>
      </dsp:nvSpPr>
      <dsp:spPr>
        <a:xfrm>
          <a:off x="8058911" y="954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058911" y="1029613"/>
        <a:ext cx="226162" cy="226772"/>
      </dsp:txXfrm>
    </dsp:sp>
    <dsp:sp modelId="{1853DB6C-077E-4D21-BC18-65AEAD0852E0}">
      <dsp:nvSpPr>
        <dsp:cNvPr id="0" name=""/>
        <dsp:cNvSpPr/>
      </dsp:nvSpPr>
      <dsp:spPr>
        <a:xfrm>
          <a:off x="8534400" y="685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Worker Node</a:t>
          </a:r>
        </a:p>
      </dsp:txBody>
      <dsp:txXfrm>
        <a:off x="8561182" y="712581"/>
        <a:ext cx="1470435" cy="860835"/>
      </dsp:txXfrm>
    </dsp:sp>
    <dsp:sp modelId="{DC1F4704-FFCF-4798-8386-5CEE4CEC9075}">
      <dsp:nvSpPr>
        <dsp:cNvPr id="0" name=""/>
        <dsp:cNvSpPr/>
      </dsp:nvSpPr>
      <dsp:spPr>
        <a:xfrm>
          <a:off x="10192512" y="954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0192512" y="1029613"/>
        <a:ext cx="226162" cy="226772"/>
      </dsp:txXfrm>
    </dsp:sp>
    <dsp:sp modelId="{3F62F55A-E1D0-42B3-BD50-57F5D06A5FA9}">
      <dsp:nvSpPr>
        <dsp:cNvPr id="0" name=""/>
        <dsp:cNvSpPr/>
      </dsp:nvSpPr>
      <dsp:spPr>
        <a:xfrm>
          <a:off x="10668000" y="685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MLib</a:t>
          </a:r>
        </a:p>
      </dsp:txBody>
      <dsp:txXfrm>
        <a:off x="10694782" y="712581"/>
        <a:ext cx="1470435" cy="860835"/>
      </dsp:txXfrm>
    </dsp:sp>
    <dsp:sp modelId="{688C6DED-1EA4-48A7-9D31-21E069DA5EE6}">
      <dsp:nvSpPr>
        <dsp:cNvPr id="0" name=""/>
        <dsp:cNvSpPr/>
      </dsp:nvSpPr>
      <dsp:spPr>
        <a:xfrm rot="5400000">
          <a:off x="11268456" y="1706879"/>
          <a:ext cx="323087"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1316614" y="1734311"/>
        <a:ext cx="226772" cy="226161"/>
      </dsp:txXfrm>
    </dsp:sp>
    <dsp:sp modelId="{FDF8666E-C671-4761-856B-5D0ACDC794EA}">
      <dsp:nvSpPr>
        <dsp:cNvPr id="0" name=""/>
        <dsp:cNvSpPr/>
      </dsp:nvSpPr>
      <dsp:spPr>
        <a:xfrm>
          <a:off x="10668000" y="2209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GraphX</a:t>
          </a:r>
        </a:p>
      </dsp:txBody>
      <dsp:txXfrm>
        <a:off x="10694782" y="2236581"/>
        <a:ext cx="1470435" cy="860835"/>
      </dsp:txXfrm>
    </dsp:sp>
    <dsp:sp modelId="{1C479A31-74B0-4958-9C91-7821BC45C65C}">
      <dsp:nvSpPr>
        <dsp:cNvPr id="0" name=""/>
        <dsp:cNvSpPr/>
      </dsp:nvSpPr>
      <dsp:spPr>
        <a:xfrm rot="10800000">
          <a:off x="10210800" y="2478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10307726" y="2553613"/>
        <a:ext cx="226162" cy="226772"/>
      </dsp:txXfrm>
    </dsp:sp>
    <dsp:sp modelId="{64E2270C-3422-467D-BC69-05721C2A2D67}">
      <dsp:nvSpPr>
        <dsp:cNvPr id="0" name=""/>
        <dsp:cNvSpPr/>
      </dsp:nvSpPr>
      <dsp:spPr>
        <a:xfrm>
          <a:off x="8534400" y="2209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Task</a:t>
          </a:r>
        </a:p>
      </dsp:txBody>
      <dsp:txXfrm>
        <a:off x="8561182" y="2236581"/>
        <a:ext cx="1470435" cy="860835"/>
      </dsp:txXfrm>
    </dsp:sp>
    <dsp:sp modelId="{149E5FDA-CF04-4DD0-9747-D9EC7EB2A33F}">
      <dsp:nvSpPr>
        <dsp:cNvPr id="0" name=""/>
        <dsp:cNvSpPr/>
      </dsp:nvSpPr>
      <dsp:spPr>
        <a:xfrm rot="10800000">
          <a:off x="8077200" y="2478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8174126" y="2553613"/>
        <a:ext cx="226162" cy="226772"/>
      </dsp:txXfrm>
    </dsp:sp>
    <dsp:sp modelId="{4D133BA4-78A9-43D1-BA13-6532595567F5}">
      <dsp:nvSpPr>
        <dsp:cNvPr id="0" name=""/>
        <dsp:cNvSpPr/>
      </dsp:nvSpPr>
      <dsp:spPr>
        <a:xfrm>
          <a:off x="6400800" y="2209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Spark Session</a:t>
          </a:r>
        </a:p>
      </dsp:txBody>
      <dsp:txXfrm>
        <a:off x="6427582" y="2236581"/>
        <a:ext cx="1470435" cy="860835"/>
      </dsp:txXfrm>
    </dsp:sp>
    <dsp:sp modelId="{E7F6DB30-0673-459F-A64E-F8B354757D78}">
      <dsp:nvSpPr>
        <dsp:cNvPr id="0" name=""/>
        <dsp:cNvSpPr/>
      </dsp:nvSpPr>
      <dsp:spPr>
        <a:xfrm rot="10800000">
          <a:off x="5943600" y="2478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6040526" y="2553613"/>
        <a:ext cx="226162" cy="226772"/>
      </dsp:txXfrm>
    </dsp:sp>
    <dsp:sp modelId="{A2908327-55CC-4C2D-9100-060EC1AFDF2A}">
      <dsp:nvSpPr>
        <dsp:cNvPr id="0" name=""/>
        <dsp:cNvSpPr/>
      </dsp:nvSpPr>
      <dsp:spPr>
        <a:xfrm>
          <a:off x="4267200" y="2209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Spark Context</a:t>
          </a:r>
        </a:p>
      </dsp:txBody>
      <dsp:txXfrm>
        <a:off x="4293982" y="2236581"/>
        <a:ext cx="1470435" cy="860835"/>
      </dsp:txXfrm>
    </dsp:sp>
    <dsp:sp modelId="{94FB7E50-83DF-43FA-8687-23D9AD89791A}">
      <dsp:nvSpPr>
        <dsp:cNvPr id="0" name=""/>
        <dsp:cNvSpPr/>
      </dsp:nvSpPr>
      <dsp:spPr>
        <a:xfrm rot="10800000">
          <a:off x="3810000" y="2478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3906926" y="2553613"/>
        <a:ext cx="226162" cy="226772"/>
      </dsp:txXfrm>
    </dsp:sp>
    <dsp:sp modelId="{A59E4AC1-8906-49C2-AFB3-E015CDFA324B}">
      <dsp:nvSpPr>
        <dsp:cNvPr id="0" name=""/>
        <dsp:cNvSpPr/>
      </dsp:nvSpPr>
      <dsp:spPr>
        <a:xfrm>
          <a:off x="2133600" y="2209800"/>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Datasets</a:t>
          </a:r>
        </a:p>
      </dsp:txBody>
      <dsp:txXfrm>
        <a:off x="2160382" y="2236582"/>
        <a:ext cx="1470435" cy="860835"/>
      </dsp:txXfrm>
    </dsp:sp>
    <dsp:sp modelId="{20F2858B-990D-4F56-8F89-BBBA620A28E2}">
      <dsp:nvSpPr>
        <dsp:cNvPr id="0" name=""/>
        <dsp:cNvSpPr/>
      </dsp:nvSpPr>
      <dsp:spPr>
        <a:xfrm rot="10800000">
          <a:off x="1676400" y="2478024"/>
          <a:ext cx="323087"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1773326" y="2553614"/>
        <a:ext cx="226161" cy="226772"/>
      </dsp:txXfrm>
    </dsp:sp>
    <dsp:sp modelId="{5A80EF81-B4C9-4CD5-8AEA-7C565246DA8A}">
      <dsp:nvSpPr>
        <dsp:cNvPr id="0" name=""/>
        <dsp:cNvSpPr/>
      </dsp:nvSpPr>
      <dsp:spPr>
        <a:xfrm>
          <a:off x="0" y="2209800"/>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Stage</a:t>
          </a:r>
        </a:p>
      </dsp:txBody>
      <dsp:txXfrm>
        <a:off x="26782" y="2236582"/>
        <a:ext cx="1470435" cy="860835"/>
      </dsp:txXfrm>
    </dsp:sp>
    <dsp:sp modelId="{2F0E1301-6738-4550-BB3B-748B13357E24}">
      <dsp:nvSpPr>
        <dsp:cNvPr id="0" name=""/>
        <dsp:cNvSpPr/>
      </dsp:nvSpPr>
      <dsp:spPr>
        <a:xfrm rot="5400000">
          <a:off x="600456" y="3230879"/>
          <a:ext cx="323087"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648614" y="3258311"/>
        <a:ext cx="226772" cy="226161"/>
      </dsp:txXfrm>
    </dsp:sp>
    <dsp:sp modelId="{9EEA7B3C-C780-4951-A342-9BBBD286A50B}">
      <dsp:nvSpPr>
        <dsp:cNvPr id="0" name=""/>
        <dsp:cNvSpPr/>
      </dsp:nvSpPr>
      <dsp:spPr>
        <a:xfrm>
          <a:off x="0" y="3733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Pipelines</a:t>
          </a:r>
        </a:p>
      </dsp:txBody>
      <dsp:txXfrm>
        <a:off x="26782" y="3760581"/>
        <a:ext cx="1470435" cy="860835"/>
      </dsp:txXfrm>
    </dsp:sp>
    <dsp:sp modelId="{A005B18B-9D1E-4D71-9AE3-A8C15AFA1C3F}">
      <dsp:nvSpPr>
        <dsp:cNvPr id="0" name=""/>
        <dsp:cNvSpPr/>
      </dsp:nvSpPr>
      <dsp:spPr>
        <a:xfrm>
          <a:off x="1658112" y="4002023"/>
          <a:ext cx="323087"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658112" y="4077613"/>
        <a:ext cx="226161" cy="226772"/>
      </dsp:txXfrm>
    </dsp:sp>
    <dsp:sp modelId="{DBA6CC60-0D85-4497-970F-15D024A69300}">
      <dsp:nvSpPr>
        <dsp:cNvPr id="0" name=""/>
        <dsp:cNvSpPr/>
      </dsp:nvSpPr>
      <dsp:spPr>
        <a:xfrm>
          <a:off x="2133600" y="3733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Application</a:t>
          </a:r>
        </a:p>
      </dsp:txBody>
      <dsp:txXfrm>
        <a:off x="2160382" y="3760581"/>
        <a:ext cx="1470435" cy="860835"/>
      </dsp:txXfrm>
    </dsp:sp>
    <dsp:sp modelId="{111A8C9C-4EBF-4C85-B08E-7507033375AE}">
      <dsp:nvSpPr>
        <dsp:cNvPr id="0" name=""/>
        <dsp:cNvSpPr/>
      </dsp:nvSpPr>
      <dsp:spPr>
        <a:xfrm>
          <a:off x="3791712" y="4002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791712" y="4077613"/>
        <a:ext cx="226162" cy="226772"/>
      </dsp:txXfrm>
    </dsp:sp>
    <dsp:sp modelId="{D21D9B56-B349-4D3E-A305-30F8CA286BF8}">
      <dsp:nvSpPr>
        <dsp:cNvPr id="0" name=""/>
        <dsp:cNvSpPr/>
      </dsp:nvSpPr>
      <dsp:spPr>
        <a:xfrm>
          <a:off x="4267200" y="3733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Spark Streaming</a:t>
          </a:r>
        </a:p>
      </dsp:txBody>
      <dsp:txXfrm>
        <a:off x="4293982" y="3760581"/>
        <a:ext cx="1470435" cy="860835"/>
      </dsp:txXfrm>
    </dsp:sp>
    <dsp:sp modelId="{166D73D6-2807-4EF0-BB3B-27BCB4203CE3}">
      <dsp:nvSpPr>
        <dsp:cNvPr id="0" name=""/>
        <dsp:cNvSpPr/>
      </dsp:nvSpPr>
      <dsp:spPr>
        <a:xfrm>
          <a:off x="5925311" y="4002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925311" y="4077613"/>
        <a:ext cx="226162" cy="226772"/>
      </dsp:txXfrm>
    </dsp:sp>
    <dsp:sp modelId="{40DA7601-6672-4E9F-97B1-E6538B37C2AB}">
      <dsp:nvSpPr>
        <dsp:cNvPr id="0" name=""/>
        <dsp:cNvSpPr/>
      </dsp:nvSpPr>
      <dsp:spPr>
        <a:xfrm>
          <a:off x="6400800" y="3733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Spark SQL</a:t>
          </a:r>
        </a:p>
      </dsp:txBody>
      <dsp:txXfrm>
        <a:off x="6427582" y="3760581"/>
        <a:ext cx="1470435" cy="860835"/>
      </dsp:txXfrm>
    </dsp:sp>
    <dsp:sp modelId="{95FC9E7E-5454-42FB-9464-4DCC5A0BB045}">
      <dsp:nvSpPr>
        <dsp:cNvPr id="0" name=""/>
        <dsp:cNvSpPr/>
      </dsp:nvSpPr>
      <dsp:spPr>
        <a:xfrm>
          <a:off x="8058911" y="4002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8058911" y="4077613"/>
        <a:ext cx="226162" cy="226772"/>
      </dsp:txXfrm>
    </dsp:sp>
    <dsp:sp modelId="{C55A13C6-6C71-43FA-9E61-5B013E4D50DC}">
      <dsp:nvSpPr>
        <dsp:cNvPr id="0" name=""/>
        <dsp:cNvSpPr/>
      </dsp:nvSpPr>
      <dsp:spPr>
        <a:xfrm>
          <a:off x="8534400" y="3733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Executor</a:t>
          </a:r>
        </a:p>
      </dsp:txBody>
      <dsp:txXfrm>
        <a:off x="8561182" y="3760581"/>
        <a:ext cx="1470435" cy="860835"/>
      </dsp:txXfrm>
    </dsp:sp>
    <dsp:sp modelId="{4136530A-18DB-4B82-AF80-1664F8E33272}">
      <dsp:nvSpPr>
        <dsp:cNvPr id="0" name=""/>
        <dsp:cNvSpPr/>
      </dsp:nvSpPr>
      <dsp:spPr>
        <a:xfrm>
          <a:off x="10192512" y="4002023"/>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0192512" y="4077613"/>
        <a:ext cx="226162" cy="226772"/>
      </dsp:txXfrm>
    </dsp:sp>
    <dsp:sp modelId="{1D8A5297-8B39-4A27-8E0B-96D02AEC7DD7}">
      <dsp:nvSpPr>
        <dsp:cNvPr id="0" name=""/>
        <dsp:cNvSpPr/>
      </dsp:nvSpPr>
      <dsp:spPr>
        <a:xfrm>
          <a:off x="10668000" y="3733799"/>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Lazy Evaluation</a:t>
          </a:r>
        </a:p>
      </dsp:txBody>
      <dsp:txXfrm>
        <a:off x="10694782" y="3760581"/>
        <a:ext cx="1470435" cy="860835"/>
      </dsp:txXfrm>
    </dsp:sp>
    <dsp:sp modelId="{589A45CC-E9FF-4488-836E-DA580282EE93}">
      <dsp:nvSpPr>
        <dsp:cNvPr id="0" name=""/>
        <dsp:cNvSpPr/>
      </dsp:nvSpPr>
      <dsp:spPr>
        <a:xfrm rot="5400000">
          <a:off x="11268455" y="4754879"/>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1316613" y="4782311"/>
        <a:ext cx="226772" cy="226162"/>
      </dsp:txXfrm>
    </dsp:sp>
    <dsp:sp modelId="{97FAF786-1C28-447F-B918-4FD64672B7A9}">
      <dsp:nvSpPr>
        <dsp:cNvPr id="0" name=""/>
        <dsp:cNvSpPr/>
      </dsp:nvSpPr>
      <dsp:spPr>
        <a:xfrm>
          <a:off x="10668000" y="5257800"/>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Core</a:t>
          </a:r>
        </a:p>
      </dsp:txBody>
      <dsp:txXfrm>
        <a:off x="10694782" y="5284582"/>
        <a:ext cx="1470435" cy="860835"/>
      </dsp:txXfrm>
    </dsp:sp>
    <dsp:sp modelId="{38C091FA-00A3-4D85-A106-7F839FC3436A}">
      <dsp:nvSpPr>
        <dsp:cNvPr id="0" name=""/>
        <dsp:cNvSpPr/>
      </dsp:nvSpPr>
      <dsp:spPr>
        <a:xfrm rot="10800000">
          <a:off x="10210800" y="5526024"/>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10307726" y="5601614"/>
        <a:ext cx="226162" cy="226772"/>
      </dsp:txXfrm>
    </dsp:sp>
    <dsp:sp modelId="{BDE89421-E992-48C0-81EC-68930C9C8D33}">
      <dsp:nvSpPr>
        <dsp:cNvPr id="0" name=""/>
        <dsp:cNvSpPr/>
      </dsp:nvSpPr>
      <dsp:spPr>
        <a:xfrm>
          <a:off x="8534400" y="5257800"/>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On-heap memory</a:t>
          </a:r>
        </a:p>
      </dsp:txBody>
      <dsp:txXfrm>
        <a:off x="8561182" y="5284582"/>
        <a:ext cx="1470435" cy="860835"/>
      </dsp:txXfrm>
    </dsp:sp>
    <dsp:sp modelId="{2038B8E9-2076-430A-8C7A-59D002B34B4F}">
      <dsp:nvSpPr>
        <dsp:cNvPr id="0" name=""/>
        <dsp:cNvSpPr/>
      </dsp:nvSpPr>
      <dsp:spPr>
        <a:xfrm rot="10800000">
          <a:off x="8077200" y="5526024"/>
          <a:ext cx="323088" cy="37795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10800000">
        <a:off x="8174126" y="5601614"/>
        <a:ext cx="226162" cy="226772"/>
      </dsp:txXfrm>
    </dsp:sp>
    <dsp:sp modelId="{21D54DAD-5FA4-44CC-9810-62BA6381B21A}">
      <dsp:nvSpPr>
        <dsp:cNvPr id="0" name=""/>
        <dsp:cNvSpPr/>
      </dsp:nvSpPr>
      <dsp:spPr>
        <a:xfrm>
          <a:off x="6400800" y="5257800"/>
          <a:ext cx="1523999" cy="91439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Off-heap memory</a:t>
          </a:r>
        </a:p>
      </dsp:txBody>
      <dsp:txXfrm>
        <a:off x="6427582" y="5284582"/>
        <a:ext cx="1470435" cy="860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EFAC-967E-43D1-8EE5-E040C9B2A7F8}">
      <dsp:nvSpPr>
        <dsp:cNvPr id="0" name=""/>
        <dsp:cNvSpPr/>
      </dsp:nvSpPr>
      <dsp:spPr>
        <a:xfrm rot="1775306">
          <a:off x="4017418" y="4567429"/>
          <a:ext cx="1233684" cy="64335"/>
        </a:xfrm>
        <a:custGeom>
          <a:avLst/>
          <a:gdLst/>
          <a:ahLst/>
          <a:cxnLst/>
          <a:rect l="0" t="0" r="0" b="0"/>
          <a:pathLst>
            <a:path>
              <a:moveTo>
                <a:pt x="0" y="32167"/>
              </a:moveTo>
              <a:lnTo>
                <a:pt x="1233684" y="3216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9DE8E4-972B-4589-BEF0-A37948B2E0EA}">
      <dsp:nvSpPr>
        <dsp:cNvPr id="0" name=""/>
        <dsp:cNvSpPr/>
      </dsp:nvSpPr>
      <dsp:spPr>
        <a:xfrm rot="19824694">
          <a:off x="4017418" y="2226233"/>
          <a:ext cx="1233684" cy="64335"/>
        </a:xfrm>
        <a:custGeom>
          <a:avLst/>
          <a:gdLst/>
          <a:ahLst/>
          <a:cxnLst/>
          <a:rect l="0" t="0" r="0" b="0"/>
          <a:pathLst>
            <a:path>
              <a:moveTo>
                <a:pt x="0" y="32167"/>
              </a:moveTo>
              <a:lnTo>
                <a:pt x="1233684" y="3216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BBB271-63FF-4220-AA9E-169BC7DF42F4}">
      <dsp:nvSpPr>
        <dsp:cNvPr id="0" name=""/>
        <dsp:cNvSpPr/>
      </dsp:nvSpPr>
      <dsp:spPr>
        <a:xfrm>
          <a:off x="393823" y="1250155"/>
          <a:ext cx="4357687" cy="435768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63EE3-1E63-4ED5-8F49-B9414591A522}">
      <dsp:nvSpPr>
        <dsp:cNvPr id="0" name=""/>
        <dsp:cNvSpPr/>
      </dsp:nvSpPr>
      <dsp:spPr>
        <a:xfrm>
          <a:off x="5000183" y="1015"/>
          <a:ext cx="2614612" cy="2614612"/>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IN" sz="3300" kern="1200" dirty="0"/>
            <a:t>Libraries</a:t>
          </a:r>
        </a:p>
      </dsp:txBody>
      <dsp:txXfrm>
        <a:off x="5383084" y="383916"/>
        <a:ext cx="1848810" cy="1848810"/>
      </dsp:txXfrm>
    </dsp:sp>
    <dsp:sp modelId="{C14485BB-9919-4A9C-872B-59120A54679E}">
      <dsp:nvSpPr>
        <dsp:cNvPr id="0" name=""/>
        <dsp:cNvSpPr/>
      </dsp:nvSpPr>
      <dsp:spPr>
        <a:xfrm>
          <a:off x="7876257" y="1015"/>
          <a:ext cx="3921918" cy="2614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377950">
            <a:lnSpc>
              <a:spcPct val="90000"/>
            </a:lnSpc>
            <a:spcBef>
              <a:spcPct val="0"/>
            </a:spcBef>
            <a:spcAft>
              <a:spcPct val="15000"/>
            </a:spcAft>
            <a:buNone/>
          </a:pPr>
          <a:r>
            <a:rPr lang="en-IN" sz="3100" kern="1200" dirty="0"/>
            <a:t>   SQL</a:t>
          </a:r>
          <a:br>
            <a:rPr lang="en-IN" sz="3100" kern="1200" dirty="0"/>
          </a:br>
          <a:r>
            <a:rPr lang="en-IN" sz="3100" kern="1200" dirty="0"/>
            <a:t>Streaming</a:t>
          </a:r>
          <a:br>
            <a:rPr lang="en-IN" sz="3100" kern="1200" dirty="0"/>
          </a:br>
          <a:r>
            <a:rPr lang="en-IN" sz="3100" kern="1200" dirty="0"/>
            <a:t>ML Lib</a:t>
          </a:r>
          <a:br>
            <a:rPr lang="en-IN" sz="3100" kern="1200" dirty="0"/>
          </a:br>
          <a:r>
            <a:rPr lang="en-IN" sz="3100" kern="1200" dirty="0"/>
            <a:t>Graphx</a:t>
          </a:r>
        </a:p>
      </dsp:txBody>
      <dsp:txXfrm>
        <a:off x="7876257" y="1015"/>
        <a:ext cx="3921918" cy="2614612"/>
      </dsp:txXfrm>
    </dsp:sp>
    <dsp:sp modelId="{AB8E5549-0891-43E9-B383-1F4F9B864399}">
      <dsp:nvSpPr>
        <dsp:cNvPr id="0" name=""/>
        <dsp:cNvSpPr/>
      </dsp:nvSpPr>
      <dsp:spPr>
        <a:xfrm>
          <a:off x="5000183" y="4242370"/>
          <a:ext cx="2614612" cy="2614612"/>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IN" sz="3300" kern="1200" dirty="0"/>
            <a:t>Languages</a:t>
          </a:r>
        </a:p>
      </dsp:txBody>
      <dsp:txXfrm>
        <a:off x="5383084" y="4625271"/>
        <a:ext cx="1848810" cy="1848810"/>
      </dsp:txXfrm>
    </dsp:sp>
    <dsp:sp modelId="{E5F5DCAA-9118-49E2-BE29-921B403B2B82}">
      <dsp:nvSpPr>
        <dsp:cNvPr id="0" name=""/>
        <dsp:cNvSpPr/>
      </dsp:nvSpPr>
      <dsp:spPr>
        <a:xfrm>
          <a:off x="7876257" y="4242370"/>
          <a:ext cx="3921918" cy="2614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1377950">
            <a:lnSpc>
              <a:spcPct val="90000"/>
            </a:lnSpc>
            <a:spcBef>
              <a:spcPct val="0"/>
            </a:spcBef>
            <a:spcAft>
              <a:spcPct val="15000"/>
            </a:spcAft>
            <a:buNone/>
          </a:pPr>
          <a:r>
            <a:rPr lang="en-IN" sz="3100" kern="1200" dirty="0"/>
            <a:t>	Scala</a:t>
          </a:r>
          <a:br>
            <a:rPr lang="en-IN" sz="3100" kern="1200" dirty="0"/>
          </a:br>
          <a:r>
            <a:rPr lang="en-IN" sz="3100" kern="1200" dirty="0"/>
            <a:t>Java</a:t>
          </a:r>
          <a:br>
            <a:rPr lang="en-IN" sz="3100" kern="1200" dirty="0"/>
          </a:br>
          <a:r>
            <a:rPr lang="en-IN" sz="3100" kern="1200" dirty="0"/>
            <a:t>Python</a:t>
          </a:r>
          <a:br>
            <a:rPr lang="en-IN" sz="3100" kern="1200" dirty="0"/>
          </a:br>
          <a:r>
            <a:rPr lang="en-IN" sz="3100" kern="1200" dirty="0"/>
            <a:t>SQL</a:t>
          </a:r>
          <a:br>
            <a:rPr lang="en-IN" sz="3100" kern="1200" dirty="0"/>
          </a:br>
          <a:r>
            <a:rPr lang="en-IN" sz="3100" kern="1200" dirty="0"/>
            <a:t>R</a:t>
          </a:r>
          <a:br>
            <a:rPr lang="en-IN" sz="3100" kern="1200" dirty="0"/>
          </a:br>
          <a:endParaRPr lang="en-IN" sz="3100" kern="1200" dirty="0"/>
        </a:p>
      </dsp:txBody>
      <dsp:txXfrm>
        <a:off x="7876257" y="4242370"/>
        <a:ext cx="3921918" cy="26146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6A0032-34F8-4C61-97B5-2CD12C5F2085}">
      <dsp:nvSpPr>
        <dsp:cNvPr id="0" name=""/>
        <dsp:cNvSpPr/>
      </dsp:nvSpPr>
      <dsp:spPr>
        <a:xfrm>
          <a:off x="2152649" y="0"/>
          <a:ext cx="6858000" cy="685800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C3E334-638D-44CE-AC2D-1A6620ECBD33}">
      <dsp:nvSpPr>
        <dsp:cNvPr id="0" name=""/>
        <dsp:cNvSpPr/>
      </dsp:nvSpPr>
      <dsp:spPr>
        <a:xfrm>
          <a:off x="5581649" y="686469"/>
          <a:ext cx="4457700" cy="243780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GB" sz="2400" b="0" i="0" kern="1200" dirty="0"/>
            <a:t>Since earlier versions of Spark or Pyspark, SparkContext (JavaSparkContext for Java) is an entry point to Spark programming with RDD and to connect to Spark Cluster, </a:t>
          </a:r>
          <a:endParaRPr lang="en-IN" sz="2400" kern="1200" dirty="0"/>
        </a:p>
      </dsp:txBody>
      <dsp:txXfrm>
        <a:off x="5700653" y="805473"/>
        <a:ext cx="4219692" cy="2199796"/>
      </dsp:txXfrm>
    </dsp:sp>
    <dsp:sp modelId="{DA87105E-9284-4D25-86ED-A250C2D05FAB}">
      <dsp:nvSpPr>
        <dsp:cNvPr id="0" name=""/>
        <dsp:cNvSpPr/>
      </dsp:nvSpPr>
      <dsp:spPr>
        <a:xfrm>
          <a:off x="5581649" y="3429000"/>
          <a:ext cx="4457700" cy="243780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just" defTabSz="1066800">
            <a:lnSpc>
              <a:spcPct val="90000"/>
            </a:lnSpc>
            <a:spcBef>
              <a:spcPct val="0"/>
            </a:spcBef>
            <a:spcAft>
              <a:spcPct val="35000"/>
            </a:spcAft>
            <a:buNone/>
          </a:pPr>
          <a:r>
            <a:rPr lang="en-GB" sz="2400" b="0" i="0" kern="1200" dirty="0"/>
            <a:t>Since Spark 2.0 SparkSession has been introduced and became an entry point to start programming with DataFrame and Dataset.</a:t>
          </a:r>
          <a:endParaRPr lang="en-IN" sz="2400" kern="1200" dirty="0"/>
        </a:p>
      </dsp:txBody>
      <dsp:txXfrm>
        <a:off x="5700653" y="3548004"/>
        <a:ext cx="4219692" cy="21997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CFAB9-FA44-49B1-B855-4C2D7DFBEBA8}">
      <dsp:nvSpPr>
        <dsp:cNvPr id="0" name=""/>
        <dsp:cNvSpPr/>
      </dsp:nvSpPr>
      <dsp:spPr>
        <a:xfrm>
          <a:off x="5107781" y="2572927"/>
          <a:ext cx="1976437" cy="197643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IN" sz="2600" kern="1200" dirty="0"/>
            <a:t>Filter Condition</a:t>
          </a:r>
        </a:p>
      </dsp:txBody>
      <dsp:txXfrm>
        <a:off x="5397223" y="2862369"/>
        <a:ext cx="1397553" cy="1397553"/>
      </dsp:txXfrm>
    </dsp:sp>
    <dsp:sp modelId="{46C9AEDC-64C7-4710-9761-F14381B7AAFD}">
      <dsp:nvSpPr>
        <dsp:cNvPr id="0" name=""/>
        <dsp:cNvSpPr/>
      </dsp:nvSpPr>
      <dsp:spPr>
        <a:xfrm rot="16200000">
          <a:off x="5886343" y="1853221"/>
          <a:ext cx="419313" cy="67198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5949240" y="2050516"/>
        <a:ext cx="293519" cy="403192"/>
      </dsp:txXfrm>
    </dsp:sp>
    <dsp:sp modelId="{DA49CEBB-5ABD-4CC3-8C2A-B3C1C2C0FEB4}">
      <dsp:nvSpPr>
        <dsp:cNvPr id="0" name=""/>
        <dsp:cNvSpPr/>
      </dsp:nvSpPr>
      <dsp:spPr>
        <a:xfrm>
          <a:off x="5206603" y="2976"/>
          <a:ext cx="1778793" cy="177879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a:t>Single </a:t>
          </a:r>
          <a:r>
            <a:rPr lang="en-IN" sz="2300" kern="1200" dirty="0"/>
            <a:t>&amp; Multiple Condition</a:t>
          </a:r>
        </a:p>
      </dsp:txBody>
      <dsp:txXfrm>
        <a:off x="5467101" y="263474"/>
        <a:ext cx="1257797" cy="1257797"/>
      </dsp:txXfrm>
    </dsp:sp>
    <dsp:sp modelId="{593AC2D0-8685-474E-9AB7-0373595CADCD}">
      <dsp:nvSpPr>
        <dsp:cNvPr id="0" name=""/>
        <dsp:cNvSpPr/>
      </dsp:nvSpPr>
      <dsp:spPr>
        <a:xfrm rot="19285714">
          <a:off x="6958961" y="2369767"/>
          <a:ext cx="419313" cy="67198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6972683" y="2543381"/>
        <a:ext cx="293519" cy="403192"/>
      </dsp:txXfrm>
    </dsp:sp>
    <dsp:sp modelId="{1EE01036-63D8-40C4-B5EA-2EAA7BEED542}">
      <dsp:nvSpPr>
        <dsp:cNvPr id="0" name=""/>
        <dsp:cNvSpPr/>
      </dsp:nvSpPr>
      <dsp:spPr>
        <a:xfrm>
          <a:off x="7293133" y="1007796"/>
          <a:ext cx="1778793" cy="177879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Starts With</a:t>
          </a:r>
        </a:p>
      </dsp:txBody>
      <dsp:txXfrm>
        <a:off x="7553631" y="1268294"/>
        <a:ext cx="1257797" cy="1257797"/>
      </dsp:txXfrm>
    </dsp:sp>
    <dsp:sp modelId="{712AD9ED-E51A-418A-9A6B-A3B0587C6BB1}">
      <dsp:nvSpPr>
        <dsp:cNvPr id="0" name=""/>
        <dsp:cNvSpPr/>
      </dsp:nvSpPr>
      <dsp:spPr>
        <a:xfrm rot="771429">
          <a:off x="7223876" y="3530434"/>
          <a:ext cx="419313" cy="67198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7225453" y="3650836"/>
        <a:ext cx="293519" cy="403192"/>
      </dsp:txXfrm>
    </dsp:sp>
    <dsp:sp modelId="{0C7714CA-EC6F-43BF-937F-CAC2505CD965}">
      <dsp:nvSpPr>
        <dsp:cNvPr id="0" name=""/>
        <dsp:cNvSpPr/>
      </dsp:nvSpPr>
      <dsp:spPr>
        <a:xfrm>
          <a:off x="7808464" y="3265606"/>
          <a:ext cx="1778793" cy="177879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Ends With</a:t>
          </a:r>
        </a:p>
      </dsp:txBody>
      <dsp:txXfrm>
        <a:off x="8068962" y="3526104"/>
        <a:ext cx="1257797" cy="1257797"/>
      </dsp:txXfrm>
    </dsp:sp>
    <dsp:sp modelId="{D28A0C5E-2436-447E-AA18-9DB337930A2A}">
      <dsp:nvSpPr>
        <dsp:cNvPr id="0" name=""/>
        <dsp:cNvSpPr/>
      </dsp:nvSpPr>
      <dsp:spPr>
        <a:xfrm rot="3857143">
          <a:off x="6481601" y="4461217"/>
          <a:ext cx="419313" cy="67198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6517208" y="4538947"/>
        <a:ext cx="293519" cy="403192"/>
      </dsp:txXfrm>
    </dsp:sp>
    <dsp:sp modelId="{D20A6D9C-6813-4D14-9FB8-140E2CB22215}">
      <dsp:nvSpPr>
        <dsp:cNvPr id="0" name=""/>
        <dsp:cNvSpPr/>
      </dsp:nvSpPr>
      <dsp:spPr>
        <a:xfrm>
          <a:off x="6364540" y="5076230"/>
          <a:ext cx="1778793" cy="177879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Contains</a:t>
          </a:r>
        </a:p>
      </dsp:txBody>
      <dsp:txXfrm>
        <a:off x="6625038" y="5336728"/>
        <a:ext cx="1257797" cy="1257797"/>
      </dsp:txXfrm>
    </dsp:sp>
    <dsp:sp modelId="{9C7D8947-28EF-410B-B4F9-951E40927BFF}">
      <dsp:nvSpPr>
        <dsp:cNvPr id="0" name=""/>
        <dsp:cNvSpPr/>
      </dsp:nvSpPr>
      <dsp:spPr>
        <a:xfrm rot="6942857">
          <a:off x="5291085" y="4461217"/>
          <a:ext cx="419313" cy="67198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10800000">
        <a:off x="5381272" y="4538947"/>
        <a:ext cx="293519" cy="403192"/>
      </dsp:txXfrm>
    </dsp:sp>
    <dsp:sp modelId="{167ECE08-F4AA-49E8-83D6-726EB06FD330}">
      <dsp:nvSpPr>
        <dsp:cNvPr id="0" name=""/>
        <dsp:cNvSpPr/>
      </dsp:nvSpPr>
      <dsp:spPr>
        <a:xfrm>
          <a:off x="4048666" y="5076230"/>
          <a:ext cx="1778793" cy="177879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Like</a:t>
          </a:r>
        </a:p>
      </dsp:txBody>
      <dsp:txXfrm>
        <a:off x="4309164" y="5336728"/>
        <a:ext cx="1257797" cy="1257797"/>
      </dsp:txXfrm>
    </dsp:sp>
    <dsp:sp modelId="{E66D5F05-2D0A-4178-9A7C-DE316D2C9FD6}">
      <dsp:nvSpPr>
        <dsp:cNvPr id="0" name=""/>
        <dsp:cNvSpPr/>
      </dsp:nvSpPr>
      <dsp:spPr>
        <a:xfrm rot="10028571">
          <a:off x="4548810" y="3530434"/>
          <a:ext cx="419313" cy="67198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10800000">
        <a:off x="4673027" y="3650836"/>
        <a:ext cx="293519" cy="403192"/>
      </dsp:txXfrm>
    </dsp:sp>
    <dsp:sp modelId="{DAE78954-03A1-4162-8123-5E268CE37C46}">
      <dsp:nvSpPr>
        <dsp:cNvPr id="0" name=""/>
        <dsp:cNvSpPr/>
      </dsp:nvSpPr>
      <dsp:spPr>
        <a:xfrm>
          <a:off x="2604742" y="3265606"/>
          <a:ext cx="1778793" cy="177879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Null values</a:t>
          </a:r>
        </a:p>
      </dsp:txBody>
      <dsp:txXfrm>
        <a:off x="2865240" y="3526104"/>
        <a:ext cx="1257797" cy="1257797"/>
      </dsp:txXfrm>
    </dsp:sp>
    <dsp:sp modelId="{B92A1AC4-9C4B-407A-BC44-4F7221058413}">
      <dsp:nvSpPr>
        <dsp:cNvPr id="0" name=""/>
        <dsp:cNvSpPr/>
      </dsp:nvSpPr>
      <dsp:spPr>
        <a:xfrm rot="13114286">
          <a:off x="4813725" y="2369767"/>
          <a:ext cx="419313" cy="671988"/>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10800000">
        <a:off x="4925797" y="2543381"/>
        <a:ext cx="293519" cy="403192"/>
      </dsp:txXfrm>
    </dsp:sp>
    <dsp:sp modelId="{127AD83F-1688-4512-9D15-9AD24368E226}">
      <dsp:nvSpPr>
        <dsp:cNvPr id="0" name=""/>
        <dsp:cNvSpPr/>
      </dsp:nvSpPr>
      <dsp:spPr>
        <a:xfrm>
          <a:off x="3120072" y="1007796"/>
          <a:ext cx="1778793" cy="1778793"/>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err="1"/>
            <a:t>isin</a:t>
          </a:r>
          <a:endParaRPr lang="en-IN" sz="2300" kern="1200" dirty="0"/>
        </a:p>
      </dsp:txBody>
      <dsp:txXfrm>
        <a:off x="3380570" y="1268294"/>
        <a:ext cx="1257797" cy="12577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A897DA-37B8-4C8C-9973-534FD63CFC3A}">
      <dsp:nvSpPr>
        <dsp:cNvPr id="0" name=""/>
        <dsp:cNvSpPr/>
      </dsp:nvSpPr>
      <dsp:spPr>
        <a:xfrm>
          <a:off x="1488" y="2074664"/>
          <a:ext cx="5417343" cy="270867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GB" sz="3100" b="0" i="0" kern="1200" dirty="0"/>
            <a:t>PySpark SQL functions </a:t>
          </a:r>
          <a:r>
            <a:rPr lang="en-GB" sz="3100" b="0" i="0" u="sng" kern="1200" dirty="0">
              <a:hlinkClick xmlns:r="http://schemas.openxmlformats.org/officeDocument/2006/relationships" r:id="rId1">
                <a:extLst>
                  <a:ext uri="{A12FA001-AC4F-418D-AE19-62706E023703}">
                    <ahyp:hlinkClr xmlns:ahyp="http://schemas.microsoft.com/office/drawing/2018/hyperlinkcolor" val="tx"/>
                  </a:ext>
                </a:extLst>
              </a:hlinkClick>
            </a:rPr>
            <a:t>lit() </a:t>
          </a:r>
          <a:r>
            <a:rPr lang="en-GB" sz="3100" b="0" i="0" kern="1200" dirty="0"/>
            <a:t>and </a:t>
          </a:r>
          <a:r>
            <a:rPr lang="en-GB" sz="3100" b="0" i="0" u="sng" kern="1200" dirty="0">
              <a:hlinkClick xmlns:r="http://schemas.openxmlformats.org/officeDocument/2006/relationships" r:id="rId1">
                <a:extLst>
                  <a:ext uri="{A12FA001-AC4F-418D-AE19-62706E023703}">
                    <ahyp:hlinkClr xmlns:ahyp="http://schemas.microsoft.com/office/drawing/2018/hyperlinkcolor" val="tx"/>
                  </a:ext>
                </a:extLst>
              </a:hlinkClick>
            </a:rPr>
            <a:t>typedLit()</a:t>
          </a:r>
          <a:r>
            <a:rPr lang="en-GB" sz="3100" b="0" i="0" kern="1200" dirty="0"/>
            <a:t> are used to add a new column to DataFrame by assigning a literal or constant value.</a:t>
          </a:r>
          <a:endParaRPr lang="en-IN" sz="3100" kern="1200" dirty="0"/>
        </a:p>
      </dsp:txBody>
      <dsp:txXfrm>
        <a:off x="80822" y="2153998"/>
        <a:ext cx="5258675" cy="2550003"/>
      </dsp:txXfrm>
    </dsp:sp>
    <dsp:sp modelId="{36559441-6072-4498-BB62-80841D723B0E}">
      <dsp:nvSpPr>
        <dsp:cNvPr id="0" name=""/>
        <dsp:cNvSpPr/>
      </dsp:nvSpPr>
      <dsp:spPr>
        <a:xfrm>
          <a:off x="6773167" y="2074664"/>
          <a:ext cx="5417343" cy="2708671"/>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GB" sz="3100" b="0" i="0" kern="1200"/>
            <a:t>col("A") is equivalent to df. A or df["A"] here. </a:t>
          </a:r>
          <a:endParaRPr lang="en-IN" sz="3100" kern="1200"/>
        </a:p>
      </dsp:txBody>
      <dsp:txXfrm>
        <a:off x="6852501" y="2153998"/>
        <a:ext cx="5258675" cy="25500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92083-A597-42E4-A75D-3AAED8E9896B}">
      <dsp:nvSpPr>
        <dsp:cNvPr id="0" name=""/>
        <dsp:cNvSpPr/>
      </dsp:nvSpPr>
      <dsp:spPr>
        <a:xfrm rot="10800000">
          <a:off x="4145279" y="0"/>
          <a:ext cx="8046720" cy="6858000"/>
        </a:xfrm>
        <a:prstGeom prst="nonIsoscelesTrapezoid">
          <a:avLst>
            <a:gd name="adj1" fmla="val 0"/>
            <a:gd name="adj2" fmla="val 60444"/>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285750" lvl="1" indent="-285750" algn="l" defTabSz="2000250">
            <a:lnSpc>
              <a:spcPct val="90000"/>
            </a:lnSpc>
            <a:spcBef>
              <a:spcPct val="0"/>
            </a:spcBef>
            <a:spcAft>
              <a:spcPct val="15000"/>
            </a:spcAft>
            <a:buChar char="•"/>
          </a:pPr>
          <a:r>
            <a:rPr lang="en-GB" sz="4500" kern="1200"/>
            <a:t>INNER</a:t>
          </a:r>
          <a:endParaRPr lang="en-IN" sz="4500" kern="1200" dirty="0"/>
        </a:p>
        <a:p>
          <a:pPr marL="285750" lvl="1" indent="-285750" algn="l" defTabSz="2000250">
            <a:lnSpc>
              <a:spcPct val="90000"/>
            </a:lnSpc>
            <a:spcBef>
              <a:spcPct val="0"/>
            </a:spcBef>
            <a:spcAft>
              <a:spcPct val="15000"/>
            </a:spcAft>
            <a:buChar char="•"/>
          </a:pPr>
          <a:r>
            <a:rPr lang="en-GB" sz="4500" kern="1200" dirty="0"/>
            <a:t>LEFT OUTER</a:t>
          </a:r>
          <a:endParaRPr lang="en-IN" sz="4500" kern="1200" dirty="0"/>
        </a:p>
        <a:p>
          <a:pPr marL="285750" lvl="1" indent="-285750" algn="l" defTabSz="2000250">
            <a:lnSpc>
              <a:spcPct val="90000"/>
            </a:lnSpc>
            <a:spcBef>
              <a:spcPct val="0"/>
            </a:spcBef>
            <a:spcAft>
              <a:spcPct val="15000"/>
            </a:spcAft>
            <a:buChar char="•"/>
          </a:pPr>
          <a:r>
            <a:rPr lang="en-GB" sz="4500" kern="1200" dirty="0"/>
            <a:t>RIGHT OUTER</a:t>
          </a:r>
          <a:endParaRPr lang="en-IN" sz="4500" kern="1200" dirty="0"/>
        </a:p>
        <a:p>
          <a:pPr marL="285750" lvl="1" indent="-285750" algn="l" defTabSz="2000250">
            <a:lnSpc>
              <a:spcPct val="90000"/>
            </a:lnSpc>
            <a:spcBef>
              <a:spcPct val="0"/>
            </a:spcBef>
            <a:spcAft>
              <a:spcPct val="15000"/>
            </a:spcAft>
            <a:buChar char="•"/>
          </a:pPr>
          <a:r>
            <a:rPr lang="en-GB" sz="4500" kern="1200" dirty="0"/>
            <a:t>FULL OUTER</a:t>
          </a:r>
          <a:endParaRPr lang="en-IN" sz="4500" kern="1200" dirty="0"/>
        </a:p>
        <a:p>
          <a:pPr marL="285750" lvl="1" indent="-285750" algn="l" defTabSz="2000250">
            <a:lnSpc>
              <a:spcPct val="90000"/>
            </a:lnSpc>
            <a:spcBef>
              <a:spcPct val="0"/>
            </a:spcBef>
            <a:spcAft>
              <a:spcPct val="15000"/>
            </a:spcAft>
            <a:buChar char="•"/>
          </a:pPr>
          <a:r>
            <a:rPr lang="en-GB" sz="4500" kern="1200" dirty="0"/>
            <a:t>LEFT ANTI</a:t>
          </a:r>
          <a:endParaRPr lang="en-IN" sz="4500" kern="1200" dirty="0"/>
        </a:p>
        <a:p>
          <a:pPr marL="285750" lvl="1" indent="-285750" algn="l" defTabSz="2000250">
            <a:lnSpc>
              <a:spcPct val="90000"/>
            </a:lnSpc>
            <a:spcBef>
              <a:spcPct val="0"/>
            </a:spcBef>
            <a:spcAft>
              <a:spcPct val="15000"/>
            </a:spcAft>
            <a:buChar char="•"/>
          </a:pPr>
          <a:r>
            <a:rPr lang="en-GB" sz="4500" kern="1200" dirty="0"/>
            <a:t>LEFT SEMI</a:t>
          </a:r>
          <a:endParaRPr lang="en-IN" sz="4500" kern="1200" dirty="0"/>
        </a:p>
        <a:p>
          <a:pPr marL="285750" lvl="1" indent="-285750" algn="l" defTabSz="2000250">
            <a:lnSpc>
              <a:spcPct val="90000"/>
            </a:lnSpc>
            <a:spcBef>
              <a:spcPct val="0"/>
            </a:spcBef>
            <a:spcAft>
              <a:spcPct val="15000"/>
            </a:spcAft>
            <a:buChar char="•"/>
          </a:pPr>
          <a:r>
            <a:rPr lang="en-IN" sz="4500" kern="1200" dirty="0"/>
            <a:t>CROSS</a:t>
          </a:r>
        </a:p>
        <a:p>
          <a:pPr marL="285750" lvl="1" indent="-285750" algn="l" defTabSz="2000250">
            <a:lnSpc>
              <a:spcPct val="90000"/>
            </a:lnSpc>
            <a:spcBef>
              <a:spcPct val="0"/>
            </a:spcBef>
            <a:spcAft>
              <a:spcPct val="15000"/>
            </a:spcAft>
            <a:buChar char="•"/>
          </a:pPr>
          <a:r>
            <a:rPr lang="en-IN" sz="4500" kern="1200" dirty="0"/>
            <a:t>SELF</a:t>
          </a:r>
        </a:p>
      </dsp:txBody>
      <dsp:txXfrm rot="10800000">
        <a:off x="8290560" y="0"/>
        <a:ext cx="3901440" cy="6858000"/>
      </dsp:txXfrm>
    </dsp:sp>
    <dsp:sp modelId="{415E874D-40CE-44E5-B205-B0764CFC506D}">
      <dsp:nvSpPr>
        <dsp:cNvPr id="0" name=""/>
        <dsp:cNvSpPr/>
      </dsp:nvSpPr>
      <dsp:spPr>
        <a:xfrm>
          <a:off x="0" y="0"/>
          <a:ext cx="8290560" cy="6858000"/>
        </a:xfrm>
        <a:prstGeom prst="trapezoid">
          <a:avLst>
            <a:gd name="adj" fmla="val 60444"/>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GB" sz="6500" b="1" i="0" kern="1200" dirty="0">
              <a:solidFill>
                <a:schemeClr val="accent2">
                  <a:lumMod val="75000"/>
                </a:schemeClr>
              </a:solidFill>
              <a:effectLst>
                <a:outerShdw blurRad="38100" dist="38100" dir="2700000" algn="tl">
                  <a:srgbClr val="000000">
                    <a:alpha val="43137"/>
                  </a:srgbClr>
                </a:outerShdw>
              </a:effectLst>
            </a:rPr>
            <a:t>Join Types</a:t>
          </a:r>
          <a:endParaRPr lang="en-IN" sz="6500" b="1" i="0" kern="1200" dirty="0">
            <a:solidFill>
              <a:schemeClr val="accent2">
                <a:lumMod val="75000"/>
              </a:schemeClr>
            </a:solidFill>
            <a:effectLst>
              <a:outerShdw blurRad="38100" dist="38100" dir="2700000" algn="tl">
                <a:srgbClr val="000000">
                  <a:alpha val="43137"/>
                </a:srgbClr>
              </a:outerShdw>
            </a:effectLst>
          </a:endParaRPr>
        </a:p>
      </dsp:txBody>
      <dsp:txXfrm>
        <a:off x="0" y="0"/>
        <a:ext cx="8290560" cy="6858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3:02.563"/>
    </inkml:context>
    <inkml:brush xml:id="br0">
      <inkml:brushProperty name="width" value="0.35" units="cm"/>
      <inkml:brushProperty name="height" value="0.35" units="cm"/>
      <inkml:brushProperty name="color" value="#FFFFFF"/>
    </inkml:brush>
  </inkml:definitions>
  <inkml:trace contextRef="#ctx0" brushRef="#br0">495 593 24575,'-3'-5'0,"0"0"0,0 1 0,1-1 0,-1 0 0,1-1 0,1 1 0,-1 0 0,1-1 0,0 1 0,0-1 0,0 1 0,1-1 0,0-9 0,0 2 0,-1-52 0,0-24 0,0 80 0,0 0 0,-1 1 0,0-1 0,0 0 0,-1 1 0,0 0 0,-5-12 0,5 17 0,0-1 0,0 0 0,0 1 0,-1-1 0,1 1 0,-1 0 0,1 0 0,-1 1 0,0-1 0,0 1 0,-1 0 0,1 0 0,0 0 0,-1 0 0,1 1 0,-1 0 0,1 0 0,-1 0 0,0 1 0,1-1 0,-6 1 0,-8 0 0,-1 0 0,1 1 0,0 1 0,-19 5 0,28-5 0,0 1 0,0 0 0,0 1 0,0 0 0,1 0 0,0 1 0,-1 0 0,1 0 0,1 1 0,-10 8 0,13-11 0,1 1 0,0-1 0,-1 1 0,1-1 0,1 1 0,-1 0 0,0 0 0,1 0 0,0 1 0,0-1 0,0 0 0,1 1 0,0-1 0,0 1 0,0 0 0,0-1 0,0 1 0,1 0 0,0 0 0,0-1 0,0 1 0,2 7 0,-2-10 0,1 0 0,-1 0 0,1 0 0,0-1 0,-1 1 0,1 0 0,0 0 0,0-1 0,0 1 0,0 0 0,0-1 0,1 1 0,-1-1 0,0 1 0,1-1 0,-1 0 0,1 0 0,0 1 0,-1-1 0,1 0 0,0 0 0,-1-1 0,1 1 0,0 0 0,0-1 0,0 1 0,0-1 0,0 1 0,0-1 0,0 0 0,0 0 0,0 0 0,0 0 0,0 0 0,3-1 0,-2 0 0,1 0 0,0 0 0,0 0 0,-1 0 0,1-1 0,-1 0 0,0 0 0,1 0 0,-1 0 0,0 0 0,0 0 0,0-1 0,-1 0 0,1 0 0,0 1 0,-1-1 0,0-1 0,2-2 0,0-2 0,0-1 0,-1 1 0,0-1 0,2-13 0,-6 21 0,-3 11 0,-3 18 0,2 6 0,-2 42 0,6-66 0,1-1 0,1 0 0,-1 0 0,2 0 0,-1 0 0,1 0 0,0 0 0,1 0 0,0-1 0,5 11 0,-6-16 0,0-1 0,-1 1 0,1-1 0,0 1 0,0-1 0,0 1 0,1-1 0,-1 0 0,0 0 0,1 0 0,0-1 0,-1 1 0,1-1 0,0 1 0,0-1 0,0 0 0,-1 0 0,1 0 0,1 0 0,2 0 0,-1-1 0,1 0 0,0 0 0,-1 0 0,1-1 0,-1 0 0,1 0 0,-1-1 0,1 1 0,-1-1 0,7-4 0,4-2 0,-1-1 0,0 0 0,-1-1 0,0-1 0,-1 0 0,15-16 0,-18 15 0,0-1 0,0 0 0,-1 0 0,-1-1 0,0-1 0,-1 1 0,0-1 0,-2-1 0,1 1 0,-2-1 0,0 0 0,-1 0 0,-1 0 0,1-21 0,-3 23 0,0 0 0,-1 0 0,0 0 0,-1 0 0,-1 1 0,0-1 0,-1 1 0,0 0 0,-1 0 0,-1 0 0,0 0 0,-1 1 0,0 0 0,0 1 0,-2-1 0,1 1 0,-12-10 0,17 18 0,0-1 0,-1 1 0,1 0 0,-1 0 0,1 1 0,-1-1 0,0 1 0,0 0 0,-1 0 0,1 0 0,0 0 0,-1 1 0,1-1 0,-1 1 0,1 1 0,-1-1 0,1 0 0,-1 1 0,0 0 0,1 0 0,-1 1 0,1-1 0,-1 1 0,1 0 0,-1 0 0,1 0 0,-1 1 0,1 0 0,0 0 0,0 0 0,0 0 0,-7 5 0,3-1 0,1 1 0,-1 0 0,1 0 0,0 1 0,1 0 0,0 0 0,0 1 0,0-1 0,1 1 0,1 1 0,0-1 0,0 0 0,-5 20 0,5-9 0,1-1 0,1 1 0,0 0 0,2 0 0,0 0 0,1-1 0,7 35 0,-6-44 0,1-1 0,0 1 0,0-1 0,1 0 0,1 1 0,-1-2 0,10 14 0,-10-17 0,0 0 0,0 0 0,1-1 0,-1 0 0,1 1 0,0-2 0,0 1 0,1 0 0,-1-1 0,1 0 0,0-1 0,11 5 0,-16-7 0,1 1 0,0 0 0,-1-1 0,1 1 0,0-1 0,0 1 0,0-1 0,0 0 0,-1 0 0,1 0 0,0 0 0,0 0 0,0 0 0,0 0 0,-1-1 0,1 1 0,0-1 0,0 1 0,-1-1 0,1 0 0,0 0 0,-1 0 0,1 1 0,0-2 0,-1 1 0,0 0 0,1 0 0,-1 0 0,0-1 0,1 1 0,-1-1 0,0 1 0,0-1 0,0 1 0,0-1 0,0 1 0,0-4 0,1-1 0,-1-1 0,1 1 0,-1-1 0,-1 0 0,1 1 0,-1-1 0,-1 0 0,1 1 0,-3-10 0,-4-14 0,-2 0 0,0 1 0,-2 0 0,-2 1 0,0 1 0,-2 0 0,-1 0 0,-19-24 0,29 43 0,-1-1 0,0 1 0,-1 0 0,0 0 0,0 1 0,-1 0 0,0 1 0,0-1 0,0 2 0,-14-7 0,20 11 0,-1-1 0,1 1 0,-1 0 0,0 0 0,0 0 0,1 1 0,-1-1 0,0 1 0,0 0 0,0 0 0,0 0 0,1 1 0,-1 0 0,0-1 0,0 1 0,1 0 0,-1 1 0,1-1 0,-1 1 0,1-1 0,-1 1 0,1 0 0,0 0 0,0 1 0,0-1 0,0 1 0,0-1 0,1 1 0,-1 0 0,1 0 0,-4 6 0,-1 3 0,0 1 0,1-1 0,1 1 0,0 0 0,0 1 0,2-1 0,0 1 0,0 0 0,0 15 0,0 15 0,3 68 0,0-106 0,1 8 0,0 0 0,0 1 0,1-1 0,6 20 0,-7-30 0,0-1 0,1 0 0,-1 1 0,1-1 0,-1 0 0,1 0 0,0 0 0,0 0 0,1 0 0,-1-1 0,1 1 0,-1-1 0,1 1 0,0-1 0,0 0 0,0 0 0,0 0 0,0-1 0,0 1 0,0-1 0,1 1 0,-1-1 0,6 1 0,34 3 0,0-2 0,1-2 0,73-7 0,-34 1 0,-83 5 0,8 0 0,0 0 0,-1-1 0,1 0 0,-1 0 0,14-5 0,-19 5 0,0 1 0,0-1 0,-1 0 0,1 0 0,0-1 0,-1 1 0,1 0 0,-1 0 0,1-1 0,-1 1 0,0-1 0,1 1 0,-1-1 0,0 0 0,0 0 0,0 1 0,0-1 0,0 0 0,-1 0 0,1 0 0,-1 0 0,1 0 0,-1 0 0,0 0 0,1 0 0,-1 0 0,-1-3 0,1 0 0,-1-1 0,1 1 0,-2 0 0,1-1 0,-1 1 0,1 0 0,-1 0 0,-1 0 0,1 0 0,-1 0 0,0 1 0,0-1 0,-4-4 0,2 3 0,0 0 0,0 1 0,0 0 0,-1 0 0,0 0 0,0 1 0,0 0 0,-1 0 0,-8-4 0,14 8 0,-1-1 0,1 1 0,0-1 0,-1 1 0,1-1 0,-1 1 0,1 0 0,-1-1 0,1 1 0,-1 0 0,0 0 0,1 0 0,-1 0 0,1 1 0,-1-1 0,1 0 0,-1 1 0,1-1 0,-1 1 0,1-1 0,0 1 0,-1-1 0,1 1 0,-2 1 0,0 1 0,1-1 0,1 0 0,-1 1 0,0-1 0,1 1 0,-1 0 0,1-1 0,0 1 0,-1 0 0,1 0 0,-1 5 0,0 9 0,-1 0 0,2 0 0,1 26 0,0-38 0,1 23 0,1 0 0,1 0 0,1-1 0,13 43 0,-14-59 0,1 0 0,0 0 0,1 0 0,0-1 0,1 0 0,0 0 0,0 0 0,1-1 0,1 0 0,-1 0 0,1-1 0,1 0 0,15 12 0,-13-13 0,0-1 0,1 0 0,-1 0 0,1-1 0,1-1 0,-1 0 0,0-1 0,16 2 0,-23-4 0,0 0 0,-1-1 0,1 0 0,0 0 0,0 0 0,0-1 0,-1 1 0,1-1 0,0 0 0,0-1 0,-1 1 0,1-1 0,-1 0 0,1 0 0,-1 0 0,0-1 0,0 1 0,0-1 0,0 0 0,-1 0 0,1 0 0,-1-1 0,1 0 0,3-6 0,-1 0 0,0-1 0,-1 0 0,-1 0 0,0-1 0,-1 1 0,0-1 0,0 0 0,0-17 0,-1 4 0,-1 0 0,-1 1 0,-5-31 0,3 43 0,0 0 0,-1 1 0,0-1 0,-7-14 0,9 24 0,0-1 0,0 1 0,0-1 0,0 1 0,0-1 0,-1 1 0,1 0 0,-1 0 0,0 0 0,1-1 0,-1 2 0,0-1 0,0 0 0,0 0 0,-1 1 0,1-1 0,0 1 0,-1 0 0,1-1 0,0 1 0,-1 0 0,0 0 0,1 1 0,-6-2 0,7 3 0,-1-1 0,1 0 0,-1 1 0,1-1 0,0 1 0,-1 0 0,1 0 0,0-1 0,0 1 0,-1 0 0,1 0 0,0 0 0,0 0 0,0 0 0,0 0 0,0 0 0,0 1 0,1-1 0,-1 0 0,0 1 0,0-1 0,1 0 0,-1 1 0,1-1 0,-1 3 0,-8 41 0,8-40 0,-1 25 0,3-24 0,-2 1 0,1-1 0,-1 1 0,0-1 0,0 1 0,0-1 0,-3 7 0,3-13 0,1 0 0,0 1 0,-1-1 0,1 0 0,-1 1 0,1-1 0,-1 0 0,1 0 0,-1 0 0,1 0 0,-1 1 0,1-1 0,-1 0 0,1 0 0,-1 0 0,1 0 0,-1 0 0,1 0 0,-1 0 0,1 0 0,-1 0 0,1-1 0,0 1 0,-1 0 0,1 0 0,-1 0 0,1 0 0,-1-1 0,-18-7 0,14 5 0,-11-2 0,1-1 0,-1 2 0,-1 0 0,1 1 0,0 1 0,-1 0 0,1 1 0,-1 1 0,1 1 0,-31 4 0,44-4 0,0-1 0,0 1 0,1 0 0,-1 0 0,1 1 0,-1-1 0,0 0 0,1 1 0,0 0 0,-1-1 0,1 1 0,0 0 0,0 0 0,0 0 0,0 0 0,1 1 0,-1-1 0,0 0 0,1 1 0,0-1 0,0 1 0,-1 0 0,1-1 0,1 1 0,-1 0 0,0 0 0,1 0 0,-1 4 0,1 6 0,1-1 0,0 0 0,1 0 0,0 0 0,6 17 0,-2-3 0,-5-25 0,-1 1 0,1-1 0,-1 0 0,0 0 0,0 0 0,1 0 0,-1 0 0,0 0 0,0 0 0,0 0 0,0 0 0,0 0 0,0 1 0,-1-1 0,1 0 0,0 0 0,-1 0 0,1 0 0,0 0 0,-1 0 0,1 0 0,-1 0 0,0 0 0,1 0 0,-1 0 0,0-1 0,1 1 0,-1 0 0,0 0 0,0-1 0,0 1 0,0 0 0,1-1 0,-1 1 0,0-1 0,0 1 0,0-1 0,-1 1 0,1-1 0,0 0 0,0 0 0,0 1 0,0-1 0,0 0 0,0 0 0,0 0 0,0 0 0,0 0 0,-1 0 0,1-1 0,0 1 0,0 0 0,-1-1 0,-9-1 0,1-1 0,-1 0 0,1 0 0,-11-6 0,-211-89 0,204 85 0,28 13 0,-1 0 0,1 0 0,0-1 0,0 1 0,0 0 0,-1 0 0,1 0 0,0 0 0,0 0 0,-1 0 0,1-1 0,0 1 0,0 0 0,0 0 0,0 0 0,-1 0 0,1-1 0,0 1 0,0 0 0,0 0 0,0-1 0,0 1 0,0 0 0,-1 0 0,1 0 0,0-1 0,0 1 0,0 0 0,0 0 0,0-1 0,0 1 0,0 0 0,0 0 0,0-1 0,0 1 0,0-1 0,10-3 0,14 3 0,35-3-1365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8:30.022"/>
    </inkml:context>
    <inkml:brush xml:id="br0">
      <inkml:brushProperty name="width" value="0.35" units="cm"/>
      <inkml:brushProperty name="height" value="0.35" units="cm"/>
    </inkml:brush>
  </inkml:definitions>
  <inkml:trace contextRef="#ctx0" brushRef="#br0">2 289 24575,'0'-44'0,"0"31"0,0 29 0,-1 137 0,3 180 0,-2-321 0,1 1 0,1-1 0,0 1 0,8 23 0,-9-34 0,0 1 0,0-1 0,0 1 0,0-1 0,1 0 0,-1 0 0,1 1 0,-1-1 0,1 0 0,0 0 0,0-1 0,0 1 0,3 2 0,-4-4 0,1 1 0,-1 0 0,1-1 0,0 1 0,-1-1 0,1 0 0,0 0 0,-1 1 0,1-1 0,0 0 0,-1 0 0,1-1 0,0 1 0,-1 0 0,1 0 0,0-1 0,-1 1 0,1-1 0,0 0 0,-1 1 0,1-1 0,2-2 0,1-1 0,0 1 0,-1-2 0,1 1 0,-1-1 0,0 1 0,0-1 0,0 0 0,-1 0 0,0-1 0,0 1 0,0-1 0,0 0 0,-1 1 0,2-8 0,4-15 0,7-47 0,-14 71 0,13-114 0,-6-1 0,-7-132 0,-1 222 0,0 6 0,-2-39 0,1 58 0,1 1 0,-1-1 0,0 0 0,1 1 0,-2-1 0,1 1 0,0 0 0,-1-1 0,1 1 0,-1 0 0,0 0 0,0 0 0,-3-3 0,4 5 0,0 0 0,1 1 0,-1-1 0,0 1 0,0-1 0,1 1 0,-1-1 0,0 1 0,0-1 0,0 1 0,0 0 0,1-1 0,-1 1 0,0 0 0,0 0 0,0 0 0,0 0 0,0 0 0,0 0 0,0 0 0,0 0 0,0 0 0,1 0 0,-1 0 0,0 0 0,0 1 0,0-1 0,0 0 0,0 1 0,1-1 0,-2 1 0,-1 1 0,1 0 0,-1 0 0,1 1 0,0-1 0,0 1 0,0-1 0,0 1 0,0-1 0,-1 5 0,-6 12 0,1 0 0,1 1 0,1 0 0,1 0 0,0 0 0,-2 32 0,3 6 0,2 65 0,4-73 0,2 0 0,16 77 0,-15-105 0,1-1 0,0-1 0,1 1 0,2-1 0,0-1 0,1 1 0,1-2 0,19 27 0,1-16 0,-30-28 0,0 0 0,-1-1 0,1 1 0,0 0 0,0-1 0,0 1 0,-1-1 0,1 1 0,0-1 0,0 0 0,0 1 0,0-1 0,0 0 0,0 0 0,0 0 0,0 1 0,0-1 0,0 0 0,0 0 0,0-1 0,0 1 0,0 0 0,0 0 0,0 0 0,0 0 0,-1-1 0,1 1 0,0-1 0,0 1 0,0 0 0,0-1 0,0 0 0,-1 1 0,1-1 0,0 1 0,0-1 0,-1 0 0,1 1 0,0-1 0,0-1 0,3-9 0,0 0 0,-1-1 0,0 1 0,-1-1 0,0 0 0,0 0 0,-2 0 0,1 0 0,-3-13 0,3 0 0,-3-202 0,0-22 0,6 210 0,-4 39 0,0 1 0,0-1 0,0 0 0,0 0 0,0 0 0,0 0 0,1 1 0,-1-1 0,0 0 0,0 0 0,0 0 0,0 0 0,1 0 0,-1 0 0,0 0 0,0 0 0,0 0 0,0 0 0,1 1 0,-1-1 0,0 0 0,0 0 0,0 0 0,1 0 0,-1 0 0,0 0 0,0 0 0,0 0 0,0 0 0,1-1 0,-1 1 0,0 0 0,0 0 0,0 0 0,1 0 0,-1 0 0,0 0 0,0 0 0,0 0 0,0 0 0,0-1 0,1 1 0,-1 0 0,0 0 0,0 0 0,0 0 0,0 0 0,0-1 0,0 1 0,1 0 0,6 24 0,18 65 0,42 103 0,-45-141 0,2-1 0,2-2 0,44 64 0,-63-103 0,-1-1 0,2 1 0,-1-1 0,1-1 0,0 0 0,12 9 0,-19-15 0,1 0 0,-1 0 0,1 0 0,0 0 0,0 0 0,-1 0 0,1 0 0,0-1 0,0 1 0,0-1 0,0 1 0,0-1 0,0 0 0,0 0 0,0 0 0,0 0 0,0 0 0,0 0 0,0 0 0,0-1 0,0 1 0,-1-1 0,1 0 0,0 1 0,0-1 0,0 0 0,-1 0 0,1 0 0,0 0 0,-1 0 0,1-1 0,-1 1 0,1 0 0,-1-1 0,0 1 0,1-1 0,-1 1 0,0-1 0,0 0 0,1-3 0,3-4 0,-1-1 0,0 0 0,0-1 0,-1 1 0,-1 0 0,1-1 0,0-16 0,0-81 0,-4 80 0,-5-302 0,6 320 0,0-3 0,5 28 0,76 229 0,-13-45 0,-53-149 0,-3 0 0,6 55 0,-17-95 0,2 16 0,0 0 0,2-1 0,9 30 0,-9-105 0,-23-296 0,-28 5 0,44 329 0,-3-24 0,-1 1 0,-3-1 0,0 1 0,-17-38 0,26 73 0,0 0 0,0 0 0,0-1 0,0 1 0,0 0 0,0 0 0,1 0 0,-1 0 0,0-1 0,0 1 0,0 0 0,-1 0 0,1 0 0,0 0 0,0 0 0,0-1 0,0 1 0,0 0 0,0 0 0,0 0 0,0 0 0,0 0 0,0 0 0,0-1 0,0 1 0,0 0 0,0 0 0,-1 0 0,1 0 0,0 0 0,0 0 0,0 0 0,0 0 0,0-1 0,0 1 0,-1 0 0,1 0 0,0 0 0,0 0 0,0 0 0,0 0 0,0 0 0,-1 0 0,1 0 0,0 0 0,0 0 0,0 0 0,0 0 0,0 0 0,-1 0 0,1 0 0,0 0 0,0 0 0,0 0 0,0 0 0,0 0 0,-1 1 0,1-1 0,0 0 0,0 0 0,0 0 0,0 0 0,0 0 0,0 0 0,-1 0 0,-2 16 0,2 26 0,1-42 0,8 202 0,-1-28 0,-6-158 0,-2-1 0,0 1 0,0-1 0,-2 1 0,0-1 0,-6 18 0,6-25 0,0-1 0,-1 1 0,0 0 0,0-1 0,-1 0 0,0 0 0,0 0 0,-1-1 0,1 0 0,-2 0 0,1 0 0,-13 9 0,-101 52 0,73-43 0,-91 47 0,135-70 0,1 1 0,-1-1 0,1 1 0,0 0 0,-1-1 0,1 1 0,0 0 0,0 0 0,0 1 0,-3 3 0,5-5 0,0 0 0,-1 0 0,1 0 0,0 0 0,0 0 0,0 0 0,0 0 0,0 1 0,0-1 0,0 0 0,0 0 0,0 0 0,0 0 0,0 0 0,1 0 0,-1 0 0,0 0 0,1 0 0,-1 0 0,1 0 0,-1 0 0,1 0 0,0-1 0,-1 1 0,1 0 0,0 0 0,-1 0 0,1-1 0,0 1 0,0 0 0,1 0 0,5 4 0,0 0 0,0 0 0,1 0 0,0-1 0,0 0 0,0-1 0,0 0 0,0 0 0,12 2 0,12 0 0,40 3 0,-8-2 0,-37-1 0,-1-2 0,0-1 0,1-1 0,42-4 0,-63 2 0,-1 1 0,1-1 0,0 0 0,-1-1 0,0 0 0,1 0 0,-1 0 0,0 0 0,0-1 0,0 0 0,0 0 0,0 0 0,-1 0 0,1-1 0,-1 0 0,0 0 0,0 0 0,-1 0 0,1-1 0,-1 1 0,0-1 0,0 0 0,0 0 0,-1 0 0,0-1 0,0 1 0,0 0 0,1-7 0,1-10-124,-1 0 0,-1 0 0,-1-1 0,-1 1 0,-1 0 0,0-1-1,-2 1 1,-1 0 0,-1 0 0,-10-29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8:34.604"/>
    </inkml:context>
    <inkml:brush xml:id="br0">
      <inkml:brushProperty name="width" value="0.35" units="cm"/>
      <inkml:brushProperty name="height" value="0.35" units="cm"/>
    </inkml:brush>
  </inkml:definitions>
  <inkml:trace contextRef="#ctx0" brushRef="#br0">135 0 24575,'-3'0'0,"-1"1"0,1-1 0,0 1 0,0 0 0,0 0 0,0 0 0,0 0 0,0 0 0,0 1 0,0 0 0,0-1 0,0 1 0,1 0 0,-1 0 0,1 0 0,-1 1 0,1-1 0,0 1 0,0-1 0,0 1 0,0 0 0,1-1 0,-1 1 0,-2 6 0,-2 8 0,0-1 0,0 1 0,-3 26 0,4-20 0,-8 40 0,3 1 0,3 0 0,3 1 0,3 0 0,7 70 0,-4-123 0,-1 0 0,2 0 0,0 0 0,0 0 0,1-1 0,0 0 0,1 0 0,1 0 0,-1 0 0,2-1 0,0 0 0,0 0 0,0 0 0,1-1 0,1 0 0,-1-1 0,2 0 0,-1-1 0,1 1 0,14 7 0,1 1 0,-5-2 0,2-1 0,-1-1 0,39 16 0,-54-26 0,0 0 0,0 0 0,0-1 0,0 0 0,0 0 0,1 0 0,-1-1 0,0 0 0,0 0 0,1 0 0,-1-1 0,0 0 0,0 0 0,0-1 0,0 1 0,0-1 0,0-1 0,-1 1 0,10-6 0,69-55 0,-65 47 0,0 1 0,1 0 0,1 2 0,0 0 0,35-14 0,-42 22 0,0 0 0,0-1 0,-1-1 0,0 0 0,20-15 0,-27 18 0,-1-1 0,0-1 0,0 1 0,-1 0 0,0-1 0,0 0 0,0 0 0,0 0 0,-1-1 0,0 1 0,0-1 0,-1 0 0,3-13 0,-2 5 0,-1 1 0,-1-1 0,-1 1 0,0-1 0,0 0 0,-2 1 0,0-1 0,0 1 0,-1-1 0,-1 1 0,-11-25 0,12 31 0,-1 1 0,0 0 0,0-1 0,-1 2 0,0-1 0,0 0 0,-1 1 0,0 0 0,-11-9 0,12 12 0,0-1 0,0 1 0,0 1 0,-1-1 0,1 1 0,-1 0 0,0 0 0,1 1 0,-1-1 0,0 1 0,0 1 0,0-1 0,0 1 0,-10 1 0,8 0 0,1 1 0,-1 0 0,1 0 0,-1 1 0,1 0 0,0 0 0,0 1 0,-11 8 0,-1 1 0,-28 27 0,26-19 0,0 1 0,2 1 0,-24 36 0,37-51 0,0 0 0,-1-1 0,0 0 0,0 0 0,-1 0 0,-14 9 0,-55 27 0,68-38 0,0-2 0,-1 1 0,1-1 0,-20 4 0,28-7 0,-1 1 0,0-1 0,1 0 0,-1 1 0,0-1 0,0 0 0,1 0 0,-1 0 0,0 0 0,0-1 0,1 1 0,-1 0 0,0-1 0,1 1 0,-1-1 0,0 1 0,1-1 0,-1 0 0,1 0 0,-1 0 0,1 0 0,0 0 0,-1 0 0,1 0 0,0 0 0,-1-1 0,1 1 0,0 0 0,0-1 0,0 1 0,0-1 0,1 1 0,-1-1 0,0 1 0,1-1 0,-2-2 0,1-9 0,0 0 0,1 1 0,0-1 0,1 0 0,0 1 0,1-1 0,1 1 0,0-1 0,0 1 0,2 0 0,-1 0 0,1 0 0,8-11 0,12-21 0,58-76 0,-81 117 0,12-16 0,2 1 0,0 1 0,0 0 0,2 1 0,0 1 0,0 1 0,2 1 0,26-15 0,-32 20 0,0 1 0,1 1 0,0 0 0,0 1 0,0 1 0,1 0 0,-1 1 0,1 0 0,23 0 0,274 2 0,-226 2 0,-81-1 0,0 0 0,0 1 0,1-1 0,-1 1 0,0 0 0,0 1 0,0 0 0,-1 0 0,8 3 0,-11-4 0,0 0 0,0 1 0,0-1 0,-1 1 0,1-1 0,0 1 0,-1 0 0,1 0 0,-1-1 0,0 1 0,0 0 0,1 0 0,-1 0 0,0 1 0,-1-1 0,1 0 0,0 0 0,-1 0 0,1 1 0,-1-1 0,0 0 0,0 1 0,0-1 0,0 0 0,0 0 0,0 1 0,-1 2 0,-2 10 0,-1 0 0,0-1 0,-1 1 0,0-1 0,-1 0 0,-9 14 0,-9 22 0,19-37 0,1 0 0,0 0 0,1 1 0,1 0 0,0-1 0,0 17 0,4 87 0,2-39 0,-4-30 0,-1 72 0,0-115 0,0 0 0,-1 0 0,1-1 0,-1 1 0,0 0 0,0-1 0,0 0 0,-1 1 0,1-1 0,-1 0 0,0 0 0,0-1 0,-1 1 0,1-1 0,-1 1 0,0-1 0,0 0 0,0 0 0,-8 3 0,-5 4 0,0-2 0,-1 0 0,-29 9 0,30-13-341,1 0 0,-1-1-1,-33 2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8:39.593"/>
    </inkml:context>
    <inkml:brush xml:id="br0">
      <inkml:brushProperty name="width" value="0.35" units="cm"/>
      <inkml:brushProperty name="height" value="0.35" units="cm"/>
    </inkml:brush>
  </inkml:definitions>
  <inkml:trace contextRef="#ctx0" brushRef="#br0">108 3 24575,'-1'0'0,"1"0"0,-1 1 0,0-1 0,0 0 0,0 1 0,0-1 0,0 1 0,1-1 0,-1 0 0,0 1 0,1 0 0,-1-1 0,0 1 0,1-1 0,-1 1 0,0 0 0,1 0 0,-1-1 0,1 1 0,-1 0 0,1 0 0,0 0 0,-1-1 0,1 1 0,0 0 0,-1 0 0,1 1 0,-5 31 0,4-24 0,-26 185 0,4-106 0,15-59 0,-8 45 0,11-44 0,2 0 0,1 0 0,2 0 0,1 1 0,8 53 0,-7-78 0,0 1 0,0-1 0,1 0 0,-1-1 0,1 1 0,0 0 0,1-1 0,0 0 0,-1 0 0,2 0 0,-1 0 0,1 0 0,-1-1 0,1 0 0,0 0 0,1 0 0,-1-1 0,1 1 0,-1-1 0,1-1 0,0 1 0,0-1 0,0 0 0,0 0 0,8 0 0,15 3 0,1-2 0,0-1 0,0-1 0,36-5 0,-13 2 0,-12 2 0,-6 0 0,44-5 0,-67 3 0,1-1 0,-1 0 0,0 0 0,0-1 0,-1-1 0,1 0 0,12-7 0,-15 6 0,-1 1 0,0-1 0,0 0 0,0-1 0,0 0 0,-1 0 0,0 0 0,-1-1 0,0 0 0,0 0 0,-1-1 0,5-9 0,-5 6 0,0-1 0,-1 0 0,-1 0 0,0 0 0,-1-1 0,0 1 0,-1 0 0,-1-20 0,1-19 0,0 27 0,-1 0 0,-1 1 0,-1-1 0,-1 1 0,-9-35 0,12 56 0,-1 1 0,1 0 0,-1-1 0,0 1 0,1 0 0,-1 0 0,-1 0 0,1 0 0,0 0 0,0 0 0,-1 0 0,1 0 0,-1 1 0,1-1 0,-1 0 0,0 1 0,0-1 0,0 1 0,0 0 0,0 0 0,0-1 0,0 1 0,0 1 0,0-1 0,0 0 0,-1 0 0,1 1 0,0-1 0,0 1 0,-1 0 0,1 0 0,0 0 0,-1 0 0,1 0 0,-5 1 0,2 1 0,-1 0 0,0 0 0,1 1 0,0 0 0,0 0 0,0 0 0,0 1 0,0-1 0,1 1 0,-1 0 0,1 1 0,0-1 0,-3 5 0,-5 10 0,1 1 0,1 0 0,1 0 0,1 1 0,0 0 0,2 1 0,-4 24 0,-20 56 0,30-100 0,-4 8 0,0-1 0,0 1 0,0-1 0,-11 16 0,14-24 0,0 0 0,1 0 0,-1 0 0,0-1 0,1 1 0,-1 0 0,0-1 0,0 1 0,0 0 0,0-1 0,0 1 0,1-1 0,-1 1 0,0-1 0,0 0 0,0 1 0,0-1 0,0 0 0,0 0 0,0 0 0,-1 1 0,-1-2 0,2 1 0,-1-1 0,0 0 0,1 0 0,-1 0 0,0 0 0,1 0 0,0-1 0,-1 1 0,1 0 0,0-1 0,-1 1 0,1-1 0,0 1 0,0-1 0,0 0 0,0 1 0,-1-4 0,-7-15 0,2 0 0,-1 0 0,2 0 0,-5-30 0,-8-92 0,11 77 0,6 51 0,-3-25 0,1 0 0,2-63 0,2 100 0,0 0 0,0 0 0,1 0 0,-1 0 0,1 0 0,-1 0 0,1 0 0,0 0 0,0 0 0,0 0 0,0 0 0,0 0 0,0 1 0,0-1 0,0 0 0,1 1 0,-1-1 0,1 1 0,-1-1 0,1 1 0,0 0 0,3-2 0,1 0 0,0 1 0,1 0 0,-1 0 0,1 1 0,11-2 0,28-7 0,-30 3 0,0 1 0,1 1 0,0 0 0,0 1 0,1 1 0,-1 1 0,31-1 0,-42 3 0,0 0 0,0 1 0,0-1 0,1 1 0,-1 0 0,0 1 0,0-1 0,-1 1 0,1 0 0,0 1 0,-1 0 0,1 0 0,-1 0 0,0 0 0,0 1 0,0 0 0,0 0 0,-1 0 0,1 0 0,-1 1 0,0 0 0,-1 0 0,1 0 0,-1 0 0,3 6 0,3 15 0,-1 0 0,-1 1 0,-1 0 0,-1 0 0,-2 0 0,0 51 0,-3-74 48,1 12 230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3:17.466"/>
    </inkml:context>
    <inkml:brush xml:id="br0">
      <inkml:brushProperty name="width" value="0.35" units="cm"/>
      <inkml:brushProperty name="height" value="0.35" units="cm"/>
      <inkml:brushProperty name="color" value="#FFFFFF"/>
    </inkml:brush>
  </inkml:definitions>
  <inkml:trace contextRef="#ctx0" brushRef="#br0">207 571 24575,'-2'61'0,"1"-37"0,0-1 0,1 1 0,2-1 0,6 37 0,-7-55 0,1-1 0,0 0 0,1 1 0,-1-1 0,1 0 0,-1 0 0,1 0 0,0 0 0,1-1 0,-1 0 0,1 1 0,-1-1 0,1 0 0,0 0 0,6 2 0,-9-4 0,1 0 0,-1 0 0,1 0 0,-1-1 0,1 1 0,0 0 0,-1-1 0,1 1 0,0-1 0,-1 0 0,1 0 0,0 0 0,0 1 0,-1-1 0,1-1 0,0 1 0,0 0 0,-1 0 0,1-1 0,0 1 0,-1-1 0,1 1 0,0-1 0,-1 0 0,1 0 0,-1 0 0,1 0 0,-1 0 0,1 0 0,-1 0 0,0 0 0,0 0 0,1-1 0,-1 1 0,0-1 0,0 1 0,0 0 0,0-1 0,-1 0 0,1 1 0,0-1 0,-1 1 0,1-1 0,0-2 0,3-16 0,0 0 0,-1 0 0,-2 0 0,1 0 0,-5-41 0,2 29 0,1 24 0,0 0 0,-1 1 0,1-1 0,-2 0 0,1 1 0,-1-1 0,-1 1 0,1 0 0,-1-1 0,0 1 0,-1 1 0,0-1 0,0 0 0,0 1 0,-1 0 0,0 0 0,0 0 0,0 1 0,-1-1 0,0 1 0,0 0 0,0 1 0,-1 0 0,1 0 0,-1 0 0,0 1 0,0 0 0,0 0 0,-1 1 0,1 0 0,-1 0 0,-11-1 0,14 3 0,1-1 0,-1 1 0,0 0 0,1 1 0,-1-1 0,0 1 0,1 0 0,-1 0 0,1 1 0,-1-1 0,1 1 0,0 0 0,0 0 0,0 0 0,0 1 0,0-1 0,-4 5 0,2-2 0,0 1 0,0 1 0,1-1 0,0 1 0,1 0 0,-1 0 0,1 0 0,0 0 0,-3 12 0,3-8 0,0 0 0,1 0 0,0 1 0,1 0 0,0-1 0,1 1 0,1 0 0,0 0 0,0 0 0,1-1 0,0 1 0,1 0 0,1-1 0,3 12 0,-4-18 0,0-1 0,0 0 0,1 0 0,-1 0 0,1 0 0,0 0 0,0-1 0,0 1 0,1-1 0,-1 0 0,1 0 0,0 0 0,0-1 0,0 1 0,0-1 0,0 0 0,0 0 0,1 0 0,-1 0 0,1-1 0,-1 0 0,1 0 0,-1 0 0,1-1 0,0 1 0,0-1 0,-1 0 0,1 0 0,0-1 0,-1 0 0,1 0 0,0 0 0,-1 0 0,1 0 0,-1-1 0,0 0 0,0 0 0,1 0 0,-1-1 0,0 1 0,-1-1 0,1 0 0,0 0 0,-1 0 0,0-1 0,1 1 0,-1-1 0,-1 0 0,1 1 0,0-1 0,-1-1 0,0 1 0,3-8 0,1-6 0,-1 0 0,0-1 0,-2 1 0,0-1 0,0-25 0,-2 2 0,-6-56 0,4 91 0,-1 1 0,1-1 0,-1 1 0,-1 0 0,1 0 0,-1 0 0,0 0 0,0 0 0,-1 0 0,0 1 0,0 0 0,0-1 0,0 2 0,-1-1 0,0 0 0,0 1 0,0 0 0,-1 0 0,1 0 0,-1 1 0,0 0 0,0 0 0,-7-2 0,9 3 0,0 1 0,-1 0 0,1 0 0,0 0 0,-1 0 0,1 0 0,-1 1 0,1 0 0,0 0 0,-1 0 0,1 0 0,-1 1 0,1 0 0,0 0 0,-1 0 0,1 0 0,0 1 0,0 0 0,0 0 0,0 0 0,0 0 0,0 0 0,1 1 0,-1 0 0,1 0 0,-1 0 0,1 0 0,0 0 0,0 1 0,1-1 0,-1 1 0,1 0 0,0-1 0,-3 8 0,0-1 0,1 1 0,0 0 0,1 0 0,1 0 0,0 0 0,0 0 0,1 0 0,0 1 0,1-1 0,0 0 0,1 1 0,0-1 0,1 0 0,0 0 0,1 0 0,5 14 0,-5-17 0,0-1 0,1 0 0,0-1 0,0 1 0,1 0 0,0-1 0,0 0 0,0 0 0,1-1 0,-1 1 0,1-1 0,1 0 0,-1-1 0,1 0 0,0 0 0,0 0 0,0-1 0,0 0 0,1 0 0,-1-1 0,1 0 0,-1 0 0,1-1 0,11 1 0,-1 0 0,-1-1 0,0-1 0,1 0 0,-1-2 0,33-6 0,-44 7 0,-1-1 0,0 0 0,0 0 0,0 0 0,0-1 0,0 0 0,0 1 0,-1-2 0,1 1 0,-1-1 0,0 1 0,0-1 0,0 0 0,-1-1 0,1 1 0,-1 0 0,0-1 0,0 0 0,-1 0 0,1 0 0,-1 0 0,2-7 0,-1 0 0,0 1 0,-1-1 0,0 0 0,-1 0 0,0 0 0,-1 1 0,0-1 0,-1 0 0,0 0 0,-1 0 0,-5-16 0,2 20 0,1 13 0,0 17 0,1 9 0,1 0 0,1 0 0,2 0 0,1 0 0,2 0 0,8 36 0,-6-43 0,1-1 0,1 0 0,1 0 0,1-1 0,1 0 0,1-1 0,0 0 0,25 29 0,-34-46 0,0-1 0,0 1 0,1-1 0,-1 0 0,1 0 0,0 0 0,5 3 0,-8-6 0,0 1 0,0-1 0,-1 0 0,1 1 0,0-1 0,0 0 0,0 0 0,0 0 0,0 0 0,0 0 0,0 0 0,0 0 0,0 0 0,0 0 0,0 0 0,0 0 0,0-1 0,0 1 0,0 0 0,-1-1 0,1 1 0,0-1 0,0 1 0,0-1 0,-1 1 0,1-1 0,0 0 0,0 1 0,-1-1 0,1 0 0,0 1 0,-1-1 0,1 0 0,-1 0 0,1 0 0,-1 1 0,0-1 0,1 0 0,-1 0 0,0 0 0,1 0 0,-1-2 0,3-7 0,-1 0 0,0 0 0,-1 0 0,0-1 0,0 1 0,-1-1 0,0 1 0,-1 0 0,-1-1 0,-2-11 0,-4-12 0,-21-56 0,17 58 0,-2 0 0,-26-42 0,38 70 0,-1 0 0,1 0 0,-1 0 0,0 0 0,0 1 0,-1-1 0,1 1 0,-1 0 0,-4-3 0,8 6 0,-1 0 0,1-1 0,-1 1 0,0 0 0,1 0 0,-1 0 0,0-1 0,0 1 0,1 0 0,-1 0 0,0 0 0,1 0 0,-1 0 0,0 0 0,0 0 0,1 0 0,-1 1 0,0-1 0,1 0 0,-1 0 0,0 1 0,1-1 0,-1 0 0,0 1 0,-1 0 0,1 1 0,0-1 0,-1 1 0,1-1 0,0 1 0,0 0 0,0-1 0,0 1 0,0 0 0,1 0 0,-1 0 0,0 3 0,-2 8 0,0-1 0,1 0 0,1 1 0,0-1 0,1 1 0,2 19 0,15 69 0,-18-100 0,-4-7 0,-7-17 0,2 3 0,-97-193 0,74 153 0,-62-83 0,92 140 0,-35-42 0,36 43 0,0 0 0,0 0 0,0 0 0,0 0 0,-1 0 0,1 1 0,-1-1 0,1 1 0,-1-1 0,0 1 0,1 0 0,-1 0 0,0 0 0,0 1 0,-5-2 0,8 2 0,-1 0 0,1 1 0,0-1 0,-1 0 0,1 0 0,-1 0 0,1 0 0,0 0 0,-1 1 0,1-1 0,-1 0 0,1 0 0,0 1 0,-1-1 0,1 0 0,0 1 0,0-1 0,-1 0 0,1 1 0,0-1 0,0 0 0,-1 1 0,1-1 0,0 0 0,0 1 0,0-1 0,0 1 0,0-1 0,-1 1 0,1-1 0,0 0 0,0 1 0,0-1 0,0 1 0,0-1 0,1 1 0,2 18 0,6 1 0,1 0 0,0-1 0,2 0 0,0-1 0,21 24 0,-8-11 0,-17-20 0,0 0 0,1-1 0,0 0 0,1 0 0,1-1 0,20 15 0,-28-23 0,-1 1 0,1-1 0,-1 0 0,1 0 0,0 0 0,-1 0 0,1-1 0,0 1 0,-1-1 0,1 1 0,0-1 0,0 0 0,0 0 0,0 0 0,-1 0 0,5-2 0,-4 1 0,0-1 0,0 1 0,0-1 0,0 0 0,0 0 0,-1 0 0,1 0 0,-1 0 0,1-1 0,-1 1 0,0-1 0,0 0 0,0 1 0,0-1 0,-1 0 0,1 0 0,1-5 0,1-2 0,0-1 0,-1-1 0,0 1 0,-1 0 0,0-1 0,-1 1 0,0-1 0,-1 0 0,0 1 0,-1-1 0,0 1 0,-1-1 0,0 1 0,-5-13 0,-6-18 0,-2 1 0,-28-53 0,38 84 0,-1-3 0,0 1 0,-2 0 0,1 0 0,-1 1 0,-15-17 0,21 26 0,1 0 0,-1 0 0,0 0 0,0 1 0,0-1 0,0 0 0,0 1 0,0 0 0,-1-1 0,1 1 0,0 0 0,-1 0 0,1 0 0,-1 0 0,1 1 0,-1-1 0,1 1 0,-1-1 0,1 1 0,-1 0 0,0 0 0,1 0 0,-1 0 0,0 1 0,1-1 0,-1 1 0,1 0 0,-1-1 0,1 1 0,0 0 0,-1 0 0,1 1 0,0-1 0,-1 0 0,1 1 0,-4 3 0,1 0 0,1 1 0,-1 0 0,1 0 0,0 0 0,1 1 0,-1-1 0,1 1 0,0 0 0,1 0 0,0 0 0,0 0 0,0 0 0,0 12 0,0-6 0,1 0 0,1 0 0,0 0 0,0 0 0,2 0 0,5 25 0,-3-25 0,1-2 0,0 1 0,1-1 0,1 0 0,0 0 0,0 0 0,1-1 0,0 0 0,1-1 0,0 0 0,19 15 0,-17-15 0,0-1 0,0-1 0,1 0 0,0 0 0,0-2 0,1 1 0,-1-1 0,1-1 0,0 0 0,1-1 0,13 1 0,-24-3 0,-1-1 0,0 0 0,0 0 0,0 0 0,0 0 0,0 0 0,0-1 0,0 1 0,0 0 0,0-1 0,0 0 0,0 1 0,0-1 0,0 0 0,-1 0 0,1 0 0,0 0 0,-1-1 0,1 1 0,0 0 0,-1-1 0,1 1 0,-1-1 0,2-2 0,-1 0 0,0 0 0,-1 1 0,0-1 0,0 0 0,0 0 0,0 0 0,0 0 0,-1 0 0,0 0 0,0 0 0,0 0 0,-1-4 0,0-2 0,0 1 0,-1 0 0,0-1 0,-1 1 0,0 0 0,0 0 0,-1 1 0,0-1 0,0 1 0,-7-9 0,18 46 0,47 74 0,3-2 0,105 136 0,-156-229 0,1 0 0,-1 0 0,13 10 0,-18-17 0,0 0 0,0 0 0,0-1 0,0 1 0,1 0 0,-1-1 0,0 1 0,0 0 0,1-1 0,-1 0 0,0 1 0,1-1 0,-1 0 0,0 1 0,3-1 0,-4-1 0,1 1 0,0 0 0,0-1 0,0 1 0,-1-1 0,1 1 0,0-1 0,-1 1 0,1-1 0,0 1 0,-1-1 0,1 0 0,-1 1 0,1-1 0,-1 0 0,1 1 0,-1-1 0,0 0 0,1 0 0,-1 0 0,0 1 0,1-1 0,-1 0 0,0 0 0,0 0 0,0 0 0,0-1 0,1-13 0,-1-1 0,-1 1 0,0 0 0,-1 0 0,-1 0 0,0 0 0,-1 1 0,-1-1 0,0 1 0,-1 0 0,-9-16 0,7 16 0,-8-15 0,-13-35 0,7 23 0,21 39 0,0 0 0,0 0 0,0 1 0,0-1 0,0 1 0,-1-1 0,1 1 0,-1-1 0,1 1 0,-1 0 0,0 0 0,1 0 0,-1 0 0,0 0 0,0 0 0,0 0 0,1 0 0,-1 1 0,-3-1 0,5 1 0,-1 0 0,0 0 0,0 0 0,1 1 0,-1-1 0,0 0 0,0 1 0,1-1 0,-1 0 0,0 1 0,1-1 0,-1 1 0,1-1 0,-1 1 0,0 0 0,1-1 0,-1 1 0,1-1 0,-1 1 0,1 0 0,0-1 0,-1 1 0,1 0 0,0 0 0,-1-1 0,1 3 0,-5 22 0,5-24 0,-2 27-227,2-1-1,1 1 1,1-1-1,2 1 1,10 41-1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3:30.386"/>
    </inkml:context>
    <inkml:brush xml:id="br0">
      <inkml:brushProperty name="width" value="0.35" units="cm"/>
      <inkml:brushProperty name="height" value="0.35" units="cm"/>
      <inkml:brushProperty name="color" value="#FFFFFF"/>
    </inkml:brush>
  </inkml:definitions>
  <inkml:trace contextRef="#ctx0" brushRef="#br0">1 54 24575,'0'-5'0,"4"-1"0,6 1 0,6 0 0,4-3 0,-1-4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3:38.493"/>
    </inkml:context>
    <inkml:brush xml:id="br0">
      <inkml:brushProperty name="width" value="0.35" units="cm"/>
      <inkml:brushProperty name="height" value="0.35" units="cm"/>
      <inkml:brushProperty name="color" value="#FFFFFF"/>
    </inkml:brush>
  </inkml:definitions>
  <inkml:trace contextRef="#ctx0" brushRef="#br0">417 217 24575,'0'-1'0,"0"1"0,-1-1 0,1 1 0,0-1 0,0 0 0,-1 1 0,1-1 0,0 1 0,0-1 0,-1 1 0,1-1 0,-1 1 0,1-1 0,0 1 0,-1 0 0,1-1 0,-1 1 0,1-1 0,-1 1 0,1 0 0,-1 0 0,1-1 0,-1 1 0,0 0 0,1 0 0,-1 0 0,1-1 0,-1 1 0,0 0 0,1 0 0,-1 0 0,1 0 0,-1 0 0,0 0 0,1 0 0,-2 1 0,-28 2 0,25-2 0,-7 1 0,0 1 0,0 1 0,1-1 0,-1 2 0,1-1 0,0 2 0,0 0 0,-13 9 0,18-12 0,1 2 0,0-1 0,0 1 0,0-1 0,1 1 0,0 1 0,-1-1 0,2 1 0,-1-1 0,1 1 0,0 0 0,0 0 0,0 1 0,1-1 0,0 0 0,-2 13 0,2-2 0,0 0 0,1 0 0,1 0 0,1 0 0,3 20 0,-4-32 0,1-1 0,0 0 0,0 1 0,0-1 0,1 0 0,-1 1 0,1-1 0,0 0 0,0 0 0,0-1 0,1 1 0,-1 0 0,1-1 0,0 1 0,0-1 0,0 0 0,1 0 0,-1 0 0,1-1 0,0 1 0,-1-1 0,1 0 0,0 0 0,6 3 0,5-2 0,0 0 0,0-1 0,23 1 0,-32-2 0,1-1 0,-1 0 0,0-1 0,0 0 0,1 0 0,-1 0 0,0 0 0,0-1 0,0 0 0,0 0 0,5-4 0,-8 3 0,0 1 0,0-1 0,0 0 0,-1 0 0,1-1 0,-1 1 0,0-1 0,0 1 0,0-1 0,-1 1 0,1-1 0,-1 0 0,0 0 0,0 0 0,1-8 0,0-1 0,-1 0 0,-1 0 0,-1-21 0,1 31 0,-1 0 0,0 1 0,1-1 0,-1 0 0,0 0 0,0 0 0,0 1 0,-1-1 0,1 1 0,-1-1 0,1 1 0,-1-1 0,0 1 0,0 0 0,0 0 0,0 0 0,0 0 0,-1 0 0,1 0 0,-1 1 0,1-1 0,-1 1 0,1-1 0,-1 1 0,-3-1 0,-8-2 0,0 0 0,0 1 0,-29-2 0,19 2 0,4 0 0,-56-6 0,71 9 0,0 0 0,0 0 0,0 1 0,0-1 0,0 1 0,1 0 0,-1 0 0,0 1 0,0-1 0,1 1 0,-1 0 0,-5 3 0,9-4 0,0 0 0,0 0 0,-1 0 0,1 0 0,0 0 0,0 0 0,0 0 0,0 0 0,0 0 0,0 1 0,1-1 0,-1 0 0,0 1 0,1-1 0,-1 0 0,1 1 0,-1 1 0,1-2 0,0 0 0,0 0 0,0 0 0,0 0 0,0-1 0,1 1 0,-1 0 0,0 0 0,0 0 0,1 0 0,-1 0 0,1-1 0,-1 1 0,1 0 0,-1 0 0,1-1 0,-1 1 0,1 0 0,0-1 0,1 2 0,1 0 0,0-1 0,0 1 0,0 0 0,0-1 0,0 0 0,0 0 0,0 0 0,1 0 0,-1 0 0,0-1 0,1 1 0,-1-1 0,5 0 0,-5 0 0,1-1 0,0 0 0,-1 1 0,1-1 0,-1 0 0,1-1 0,-1 1 0,0-1 0,1 1 0,-1-1 0,0 0 0,0 0 0,0 0 0,0-1 0,0 1 0,3-5 0,-2 2 0,0-1 0,0 1 0,-1-1 0,0 0 0,0 0 0,0 0 0,-1-1 0,3-9 0,-2 4 0,-1-1 0,0 1 0,-1-1 0,0 0 0,-1 1 0,0-1 0,-1 0 0,-1 1 0,-3-16 0,3 21 0,0 1 0,0-1 0,-1 1 0,0-1 0,0 1 0,0 0 0,-1 0 0,0 0 0,0 1 0,0-1 0,-1 1 0,0 0 0,0 0 0,-1 1 0,1-1 0,-1 1 0,0 1 0,0-1 0,0 1 0,0 0 0,-1 0 0,1 1 0,-1-1 0,1 2 0,-1-1 0,0 1 0,-10-1 0,15 2 0,0 0 0,0 0 0,0 0 0,0 1 0,0-1 0,0 1 0,0-1 0,0 1 0,0 0 0,0 0 0,0 0 0,0 0 0,1 0 0,-1 0 0,0 0 0,1 1 0,-1-1 0,1 1 0,-1-1 0,-1 3 0,1 0 0,-1 0 0,1 0 0,0 0 0,1 0 0,-1 1 0,1-1 0,0 0 0,0 1 0,-1 4 0,1 3 0,0-1 0,1 0 0,1 0 0,-1 0 0,2 0 0,0 0 0,3 12 0,0-11 0,0 0 0,1-1 0,0 0 0,1 0 0,0 0 0,0-1 0,1 0 0,1-1 0,0 0 0,0 0 0,1-1 0,11 8 0,-10-8 0,0 0 0,1-2 0,0 1 0,0-1 0,0-1 0,1 0 0,0-1 0,0 0 0,0-1 0,0-1 0,18 2 0,-28-4 0,1 0 0,-1 0 0,0 0 0,0-1 0,0 1 0,1-1 0,-1 0 0,0 1 0,0-2 0,0 1 0,0 0 0,-1 0 0,1-1 0,0 0 0,0 0 0,-1 1 0,1-1 0,-1-1 0,0 1 0,1 0 0,-1-1 0,0 1 0,0-1 0,-1 1 0,1-1 0,-1 0 0,1 0 0,-1 0 0,0 0 0,0 0 0,0 0 0,1-4 0,-1 1 0,-1 1 0,1-1 0,-1 0 0,0 1 0,0-1 0,-1 0 0,1 1 0,-1-1 0,0 1 0,-1-1 0,0 1 0,0-1 0,0 1 0,0 0 0,-1 0 0,0 0 0,-6-9 0,-4 0 0,-1 0 0,-1 1 0,0 1 0,-1 0 0,0 1 0,0 1 0,-2 1 0,1 0 0,-1 1 0,0 0 0,0 2 0,-1 0 0,0 2 0,0 0 0,-1 0 0,1 2 0,-24 0 0,40 2 0,1 0 0,0 0 0,0 1 0,-1-1 0,1 1 0,0-1 0,0 1 0,-1 0 0,1 0 0,0 0 0,0 0 0,0 0 0,0 0 0,0 1 0,1-1 0,-1 1 0,0-1 0,0 1 0,-1 2 0,1-1 0,0 1 0,0-1 0,1 0 0,-1 1 0,1 0 0,0-1 0,0 1 0,0 0 0,1-1 0,-1 1 0,1 4 0,0 2 0,0 1 0,1-1 0,0 1 0,1-1 0,0 1 0,1-1 0,6 16 0,-4-16 0,0 0 0,0-1 0,1 1 0,1-1 0,-1-1 0,1 1 0,1-1 0,-1 0 0,1-1 0,1 0 0,0 0 0,0-1 0,0 0 0,0 0 0,1-1 0,0 0 0,0-1 0,0 0 0,1-1 0,0 0 0,-1-1 0,1 0 0,0 0 0,21-1 0,-30-1 0,1 0 0,-1 0 0,0 0 0,0 0 0,0 0 0,0-1 0,0 1 0,0-1 0,0 1 0,0-1 0,0 0 0,0 0 0,0 0 0,0 0 0,0 0 0,-1 0 0,1-1 0,0 1 0,-1 0 0,1-1 0,1-2 0,-1 2 0,-1-1 0,0 0 0,0 1 0,0-1 0,-1 0 0,1 0 0,-1 1 0,1-1 0,-1 0 0,0 0 0,0 0 0,0 0 0,0 1 0,-1-4 0,-3-10 0,0 1 0,-1-1 0,0 1 0,-11-20 0,15 32 0,-15-32 0,-2 2 0,-1 0 0,-2 1 0,0 0 0,-47-48 0,67 78 0,0 0 0,-1 1 0,1 0 0,0-1 0,-1 1 0,0 0 0,1 0 0,-1 0 0,0 0 0,1 0 0,-1 0 0,0 1 0,0-1 0,0 0 0,0 1 0,0 0 0,0-1 0,-3 1 0,4 0 0,0 1 0,0 0 0,-1-1 0,1 1 0,0 0 0,0 0 0,0 0 0,0 0 0,0 0 0,1 0 0,-1 0 0,0 0 0,0 0 0,1 0 0,-1 0 0,0 1 0,1-1 0,0 0 0,-1 0 0,1 1 0,-1-1 0,1 0 0,0 1 0,0-1 0,0 0 0,0 1 0,0 0 0,-2 21 0,0-1 0,1 1 0,2-1 0,0 0 0,1 1 0,10 38 0,-10-53 0,0 0 0,1-1 0,0 1 0,0 0 0,1-1 0,0 0 0,0 0 0,1 0 0,0-1 0,0 1 0,0-1 0,1 0 0,0-1 0,0 1 0,1-1 0,0 0 0,-1-1 0,2 0 0,-1 0 0,0 0 0,13 4 0,-10-5 0,0 0 0,1-1 0,-1 0 0,1-1 0,-1 0 0,1-1 0,-1 0 0,21-2 0,-28 1 0,0 1 0,0-1 0,0 0 0,0 0 0,-1 0 0,1 0 0,0 0 0,-1 0 0,1-1 0,-1 0 0,1 1 0,-1-1 0,0 0 0,1 0 0,-1 0 0,0 0 0,0-1 0,-1 1 0,1-1 0,0 1 0,-1-1 0,1 1 0,-1-1 0,0 0 0,0 0 0,0 1 0,-1-1 0,1 0 0,0 0 0,-1 0 0,0 0 0,0 0 0,0 0 0,-1-6 0,-1-9 0,-1 0 0,-1 1 0,-1-1 0,0 1 0,-2 0 0,0 0 0,-13-23 0,11 31 0,18 25 0,5-2 0,0-2 0,1 1 0,0-2 0,0 0 0,1-1 0,1 0 0,18 7 0,-10-6 0,0-1 0,1-1 0,0-2 0,37 7 0,-58-14 0,0 1 0,0 0 0,0-1 0,0 0 0,0 0 0,0-1 0,0 1 0,0-1 0,0 0 0,0 0 0,-1-1 0,1 0 0,0 1 0,7-6 0,-9 5 0,0 0 0,0-1 0,-1 1 0,1-1 0,-1 0 0,1 1 0,-1-1 0,0 0 0,0-1 0,-1 1 0,1 0 0,-1-1 0,1 1 0,-1-1 0,0 1 0,0-1 0,0 1 0,-1-1 0,1-6 0,-10 41 0,0 0 0,-19 38 0,19-50 0,1 1 0,1 0 0,1 1 0,-6 36 0,12-54 0,-1 0 0,1 0 0,-1 0 0,0 0 0,0 0 0,0 0 0,-1 0 0,1-1 0,-1 1 0,1 0 0,-1-1 0,0 1 0,0-1 0,0 1 0,0-1 0,0 0 0,-1 0 0,1 0 0,-5 3 0,2-3 0,1 0 0,-1-1 0,0 1 0,0-1 0,0 0 0,0 0 0,0 0 0,-1-1 0,1 1 0,0-1 0,-5-1 0,-9-1 0,1-2 0,1 1 0,-1-2 0,1-1 0,-33-14 0,7-1-1365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4:35.210"/>
    </inkml:context>
    <inkml:brush xml:id="br0">
      <inkml:brushProperty name="width" value="0.35" units="cm"/>
      <inkml:brushProperty name="height" value="0.35" units="cm"/>
    </inkml:brush>
  </inkml:definitions>
  <inkml:trace contextRef="#ctx0" brushRef="#br0">596 799 24575,'-498'0'0,"989"0"0,-488 0 0,0 0 0,0 0 0,0 0 0,0 0 0,0 0 0,0-1 0,0 1 0,0-1 0,0 0 0,0 0 0,0 0 0,0 0 0,0 0 0,-1-1 0,1 1 0,0-1 0,-1 0 0,1 0 0,-1 0 0,0 0 0,0 0 0,0-1 0,0 1 0,0-1 0,0 1 0,0-1 0,-1 1 0,0-1 0,1 0 0,-1 0 0,0 0 0,0 0 0,-1 0 0,1 0 0,0-6 0,1-3 0,-1-1 0,0 0 0,-1 1 0,0-1 0,-1 0 0,-2-14 0,-22-78 0,9 42 0,12 47 0,2 4 0,-1-1 0,0 1 0,-1 0 0,-10-22 0,12 30 0,-1 0 0,1 1 0,-1-1 0,0 1 0,0 0 0,0 0 0,0 0 0,-1 0 0,1 1 0,-1-1 0,1 1 0,-1 0 0,0 0 0,0 0 0,0 0 0,0 1 0,0 0 0,-6-1 0,-9-2 0,1 2 0,-1 0 0,0 1 0,0 1 0,0 1 0,1 0 0,-32 7 0,20 0 0,-1 1 0,1 1 0,-49 24 0,70-30 0,0 1 0,0 1 0,0 0 0,1 0 0,0 0 0,0 1 0,0 0 0,1 1 0,0 0 0,1 0 0,-1 0 0,2 1 0,-1 0 0,1 0 0,-6 16 0,22-58 0,-2 0 0,-1-1 0,-1 0 0,2-38 0,2-156 0,-11 223 0,0-1 0,0 0 0,-1 1 0,0-1 0,0 1 0,0-1 0,-1 1 0,-4-9 0,6 13 0,0 0 0,-1 0 0,0 0 0,1 1 0,-1-1 0,1 0 0,-1 0 0,0 0 0,0 1 0,0-1 0,1 0 0,-1 1 0,0-1 0,0 1 0,0-1 0,0 1 0,0-1 0,0 1 0,0 0 0,-1-1 0,0 1 0,0 0 0,1 1 0,-1-1 0,0 0 0,1 1 0,-1-1 0,1 1 0,-1 0 0,1-1 0,-1 1 0,1 0 0,0 0 0,-1 0 0,1 0 0,0 0 0,0 0 0,-2 3 0,-2 2 0,0 0 0,0 1 0,1 0 0,0 0 0,1 0 0,-1 1 0,2-1 0,-1 1 0,1 0 0,0-1 0,-2 15 0,0 14 0,0 44 0,4-68 0,-1 0 0,1 0 0,0 0 0,1 0 0,0-1 0,6 24 0,-6-31 0,1-1 0,-1 0 0,1 1 0,0-1 0,0 0 0,0 0 0,0 0 0,0-1 0,0 1 0,1 0 0,0-1 0,-1 0 0,1 1 0,0-1 0,0 0 0,0 0 0,0-1 0,0 1 0,1-1 0,-1 0 0,1 1 0,-1-1 0,1-1 0,5 2 0,21 2 0,0-2 0,0-1 0,0-1 0,0-1 0,0-2 0,34-7 0,-60 9 0,-1 0 0,1 1 0,-1-1 0,0-1 0,1 1 0,-1 0 0,0-1 0,0 0 0,0 0 0,0 0 0,0 0 0,0 0 0,-1-1 0,1 1 0,-1-1 0,1 1 0,-1-1 0,0 0 0,0 0 0,3-6 0,-3 0 0,1 0 0,-1 0 0,-1 0 0,1 0 0,-1 0 0,-1-12 0,4-33 0,-3 51 0,0 0 0,0 0 0,0 0 0,0 0 0,0 1 0,1-1 0,-1 0 0,1 1 0,0-1 0,0 1 0,0-1 0,0 1 0,0 0 0,0 0 0,1-1 0,-1 2 0,1-1 0,-1 0 0,1 1 0,0-1 0,-1 1 0,1 0 0,0 0 0,0 0 0,0 0 0,0 0 0,4 0 0,9-1 0,1 1 0,-1 0 0,1 1 0,17 2 0,-7 0 0,13-1 0,6 0 0,48 8 0,-81-7 0,0 0 0,0 1 0,0 1 0,0 0 0,-1 1 0,1 1 0,-1 0 0,13 9 0,-18-10 0,-1 0 0,1 1 0,-1-1 0,-1 2 0,1-1 0,-1 1 0,-1-1 0,1 1 0,-1 1 0,0-1 0,-1 1 0,1-1 0,-2 1 0,1 0 0,-1 0 0,2 13 0,0 11 0,-2 0 0,-3 64 0,0-53 0,0-25 0,-1-1 0,-1 1 0,0 0 0,-1-1 0,-1 0 0,-1 0 0,0 0 0,-14 23 0,-2 15 0,18-42 0,0 0 0,-1-1 0,-1 0 0,0 0 0,-12 15 0,15-23 0,0-1 0,0 0 0,0 0 0,-1 0 0,1 0 0,-1 0 0,0-1 0,0 0 0,0 0 0,0 0 0,0 0 0,0 0 0,-1-1 0,1 0 0,0 0 0,-1 0 0,1-1 0,-1 1 0,1-1 0,-8-1 0,6 1 0,-1-1 0,1 0 0,0 0 0,0-1 0,0 0 0,0 0 0,0-1 0,0 1 0,0-1 0,1 0 0,-1-1 0,1 0 0,0 1 0,0-2 0,0 1 0,1 0 0,0-1 0,-1 0 0,2 0 0,-1 0 0,-4-9 0,1 2 0,1 0 0,1-1 0,0 1 0,1-1 0,0 0 0,1 0 0,0 0 0,1 0 0,-1-20 0,3 17 0,-1-16 0,4-36 0,-2 59 0,0 1 0,0-1 0,1 0 0,1 1 0,-1 0 0,2-1 0,-1 1 0,1 0 0,4-7 0,24-31-1365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4:45.066"/>
    </inkml:context>
    <inkml:brush xml:id="br0">
      <inkml:brushProperty name="width" value="0.35" units="cm"/>
      <inkml:brushProperty name="height" value="0.35" units="cm"/>
    </inkml:brush>
  </inkml:definitions>
  <inkml:trace contextRef="#ctx0" brushRef="#br0">711 800 24575,'0'-2'0,"-1"1"0,1 0 0,-1 0 0,0-1 0,1 1 0,-1 0 0,0 0 0,0 0 0,0 0 0,0 0 0,0 0 0,0 0 0,0 0 0,0 0 0,0 0 0,0 1 0,0-1 0,-1 0 0,1 1 0,-2-1 0,-4-4 0,-13-8 0,0 0 0,0 1 0,-1 1 0,0 1 0,-1 0 0,-1 2 0,1 1 0,-1 0 0,0 2 0,-26-3 0,-79 3 0,-133 11 0,260-6 0,-1 0 0,0 0 0,1 0 0,-1 0 0,0 0 0,1 0 0,-1 1 0,1-1 0,-1 0 0,0 1 0,1-1 0,-1 1 0,1 0 0,-1 0 0,1-1 0,0 1 0,-3 2 0,4-2 0,1-1 0,-1 1 0,0 0 0,0-1 0,1 1 0,-1 0 0,0 0 0,1-1 0,-1 1 0,1-1 0,-1 1 0,1 0 0,-1-1 0,1 1 0,-1-1 0,1 1 0,-1-1 0,1 1 0,0-1 0,-1 0 0,1 1 0,0-1 0,0 0 0,0 1 0,61 23 0,123 21 0,-44-13 0,-82-19 0,88 8 0,-75-10 0,-44-6 0,37 2 0,-55-6 0,0-1 0,0-1 0,0 0 0,0-1 0,-1 1 0,1-2 0,14-4 0,-19 5 0,0 0 0,-1 0 0,1 0 0,-1-1 0,1 1 0,-1-1 0,0 0 0,0 0 0,0-1 0,0 1 0,0-1 0,-1 0 0,0 0 0,1 0 0,-2 0 0,1-1 0,0 1 0,-1-1 0,0 0 0,0 1 0,0-1 0,-1 0 0,0 0 0,0 0 0,0 0 0,0-1 0,-1 1 0,0 0 0,0-6 0,0-24 0,-2 1 0,-1-1 0,-13-60 0,9 40 0,6 41 0,-1-1 0,0 1 0,-1-1 0,-5-14 0,7 25 0,0 0 0,-1 1 0,0 0 0,0-1 0,0 1 0,0 0 0,0 0 0,-1 0 0,1 0 0,-1 0 0,0 0 0,0 1 0,0 0 0,0-1 0,0 1 0,0 0 0,-1 0 0,1 1 0,-1-1 0,-3 0 0,-6-2 0,1 2 0,0-1 0,-1 2 0,0 0 0,1 0 0,-1 1 0,1 1 0,-1 0 0,0 0 0,1 2 0,-16 4 0,2 1 0,1 2 0,0 0 0,0 2 0,-27 18 0,-91 51 0,136-77 0,1 0 0,1-1 0,-1 0 0,0 0 0,-11 3 0,16-5 0,0-1 0,0 0 0,0 0 0,0 1 0,0-1 0,0 0 0,0 0 0,0 0 0,0 0 0,0 0 0,0 0 0,0-1 0,0 1 0,0 0 0,0 0 0,0-1 0,0 1 0,0 0 0,1-1 0,-1 1 0,0-1 0,0 1 0,0-1 0,1 0 0,-1 1 0,0-1 0,1 0 0,-1 0 0,0 1 0,1-1 0,-1 0 0,1 0 0,-1 0 0,1 0 0,-1 1 0,1-1 0,0 0 0,0 0 0,-1-2 0,-1-12 0,1 0 0,0-1 0,1 1 0,1 0 0,0-1 0,5-24 0,0-3 0,7-179 0,-13 219 0,1 0 0,-1 0 0,1 0 0,0 0 0,0 0 0,0 0 0,1 0 0,-1 0 0,1 0 0,0 0 0,-1 1 0,1-1 0,0 1 0,1-1 0,-1 1 0,0 0 0,1 0 0,-1 0 0,1 0 0,0 0 0,-1 0 0,1 1 0,0 0 0,0-1 0,0 1 0,0 0 0,6-1 0,8-1 0,-1 0 0,1 1 0,34-1 0,-38 3 0,34 2 0,0 2 0,0 1 0,47 13 0,-45-8 0,1-2 0,71 3 0,-117-11 0,0 0 0,1 0 0,-1 0 0,0 1 0,0-1 0,0 1 0,0 0 0,0 1 0,0-1 0,0 1 0,-1-1 0,1 1 0,0 0 0,-1 1 0,7 4 0,-7-3 0,1 1 0,0-1 0,-1 1 0,0 0 0,0 0 0,-1 0 0,1 0 0,-1 1 0,0-1 0,-1 1 0,2 6 0,2 14 0,-2 1 0,0 0 0,-2 0 0,-3 32 0,3 40 0,-1-92-151,2-1-1,-1 1 0,1-1 0,0 0 1,0 0-1,1 0 0,-1 0 1,8 11-1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31T13:34:57.448"/>
    </inkml:context>
    <inkml:brush xml:id="br0">
      <inkml:brushProperty name="width" value="0.35" units="cm"/>
      <inkml:brushProperty name="height" value="0.35" units="cm"/>
    </inkml:brush>
  </inkml:definitions>
  <inkml:trace contextRef="#ctx0" brushRef="#br0">61 13 24575,'-2'89'0,"0"-34"0,2 0 0,8 57 0,2-68 0,1 0 0,23 60 0,-16-55 0,14 64 0,-31-107 0,1 0 0,-2 0 0,1 0 0,-1 0 0,1 0 0,-2 0 0,1 0 0,-1 0 0,0 0 0,0 0 0,0 0 0,-4 7 0,1-4 0,-1-1 0,0 0 0,-1 0 0,0 0 0,0-1 0,0 0 0,-10 8 0,-83 79 0,98-93 0,0 0 0,0 0 0,0 0 0,0 0 0,0 0 0,1 0 0,-1 0 0,0 0 0,1 1 0,-1-1 0,0 0 0,1 0 0,0 1 0,-1-1 0,1 0 0,0 1 0,-1-1 0,1 0 0,0 3 0,1-4 0,-1 1 0,0 0 0,1 0 0,-1 0 0,1-1 0,0 1 0,-1 0 0,1-1 0,-1 1 0,1-1 0,0 1 0,-1 0 0,1-1 0,0 1 0,0-1 0,0 0 0,-1 1 0,1-1 0,0 0 0,0 1 0,1-1 0,8 2 0,0-1 0,0 0 0,-1-1 0,13 0 0,-13-1 0,355-6 0,-347 7 0,1-2 0,-1 0 0,0-1 0,0-1 0,-1-1 0,1 0 0,-1-1 0,0-1 0,-1 0 0,19-12 0,-17 9 0,0-2 0,-1 0 0,0-1 0,-1 0 0,-1-1 0,0-1 0,-1 0 0,16-25 0,-26 36 0,0 0 0,-1-1 0,0 1 0,1-1 0,-2 0 0,1 1 0,0-1 0,-1 0 0,0 0 0,0 0 0,-1 0 0,1 0 0,-1 0 0,-1-9 0,0 6 0,-1 1 0,-1-1 0,0 0 0,0 1 0,0-1 0,-1 1 0,0 0 0,-7-9 0,-55-82 0,-59-91 0,125 188 0,-1-1 0,1 1 0,-1 0 0,1 0 0,-1 0 0,0 0 0,1 0 0,-1 0 0,0-1 0,0 2 0,0-1 0,0 0 0,0 0 0,0 0 0,0 0 0,0 1 0,0-1 0,-1 0 0,1 1 0,0-1 0,0 1 0,-1-1 0,1 1 0,0 0 0,0 0 0,-1-1 0,1 1 0,0 0 0,-1 0 0,1 0 0,0 1 0,-3-1 0,2 2 0,0-1 0,-1 1 0,1 0 0,1-1 0,-1 1 0,0 0 0,0 0 0,1 1 0,-1-1 0,1 0 0,-1 0 0,1 1 0,0-1 0,0 1 0,0-1 0,0 4 0,-5 17 0,2 0 0,1 1 0,1 0 0,1-1 0,4 45 0,-3-54 0,-4-24 0,0-1 0,-1 1 0,-9-14 0,-18-36 0,9 1 0,3-2 0,2 0 0,-10-72 0,27 128 0,0-1 0,1 1 0,-1-1 0,1 1 0,1-1 0,-1 0 0,1 1 0,1-7 0,-1 10 0,-1 0 0,1 0 0,0 0 0,0 0 0,0 0 0,1 0 0,-1 0 0,0 0 0,1 1 0,-1-1 0,1 0 0,0 1 0,-1 0 0,1-1 0,0 1 0,0 0 0,0 0 0,0 0 0,0 0 0,0 0 0,0 0 0,5-1 0,23-2 0,0 1 0,1 1 0,-1 1 0,1 2 0,32 5 0,-39-4 0,-18-1 0,-1-1 0,1 1 0,0 0 0,-1 0 0,1 0 0,-1 1 0,0 0 0,1 0 0,-1 1 0,0-1 0,0 1 0,0 0 0,6 6 0,-6-5 0,-1 1 0,0 0 0,-1 1 0,1-1 0,-1 0 0,0 1 0,0 0 0,-1 0 0,0 0 0,0 0 0,0 0 0,1 7 0,3 31 0,-2 1 0,-1 0 0,-7 84 0,1-25 0,3-84 0,0 0 0,-2 0 0,0 0 0,-1-1 0,-1 1 0,0-1 0,-2 1 0,0-2 0,-18 36 0,12-30 0,5-10 0,0-1 0,-1 0 0,-12 17 0,20-30 0,0 1 0,-1-1 0,1 1 0,0-1 0,0 0 0,0 1 0,0-1 0,-1 0 0,1 1 0,0-1 0,-1 0 0,1 1 0,0-1 0,0 0 0,-1 1 0,1-1 0,0 0 0,-1 0 0,1 1 0,-1-1 0,1 0 0,0 0 0,-1 0 0,1 0 0,-1 0 0,1 1 0,0-1 0,-1 0 0,1 0 0,-1 0 0,1 0 0,-1 0 0,1 0 0,0 0 0,-1-1 0,1 1 0,-1 0 0,1 0 0,-1 0 0,1 0 0,0 0 0,-1-1 0,1 1 0,0 0 0,-1 0 0,1-1 0,0 1 0,-1 0 0,1 0 0,0-1 0,-1 1 0,1 0 0,0-1 0,0 1 0,-1-1 0,1 1 0,0-1 0,-6-27 0,5 25 0,-30-334-5,23 227-1355,3 43-5466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2:47.080"/>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1T11:42:50.454"/>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96E6-5CD1-C4BC-C16A-1F0B45F4A3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082321-A7EC-7884-F05E-95A16EAC3D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12AD78-BF21-B06C-5685-16B0D520C881}"/>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5" name="Footer Placeholder 4">
            <a:extLst>
              <a:ext uri="{FF2B5EF4-FFF2-40B4-BE49-F238E27FC236}">
                <a16:creationId xmlns:a16="http://schemas.microsoft.com/office/drawing/2014/main" id="{0D4811BC-7C35-B555-4752-A047831AC2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03809B-288A-3ECC-B58E-6822C173E978}"/>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3911330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614B-3C53-CEA1-39F6-100AEB5491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46CCC3-4B61-12E1-3527-BA17071E12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957EC4-1191-F1DA-A90F-B4B4D5C5E4CE}"/>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5" name="Footer Placeholder 4">
            <a:extLst>
              <a:ext uri="{FF2B5EF4-FFF2-40B4-BE49-F238E27FC236}">
                <a16:creationId xmlns:a16="http://schemas.microsoft.com/office/drawing/2014/main" id="{E15FCCC9-D3A5-AE7A-B6CE-52670E885B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D91189-9614-38B8-92D9-8755D233D75E}"/>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722196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BDBB0C-D564-2B56-012A-96D6866B9E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96EB8B-62E0-22C8-8322-8E76908C64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14BCA3-226B-779C-04C3-A7BD0E99EB9F}"/>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5" name="Footer Placeholder 4">
            <a:extLst>
              <a:ext uri="{FF2B5EF4-FFF2-40B4-BE49-F238E27FC236}">
                <a16:creationId xmlns:a16="http://schemas.microsoft.com/office/drawing/2014/main" id="{56B32B69-AD6B-E09F-79DC-CFA19AEE68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4B9BF7-F310-DCA2-A591-5CA69D225F1C}"/>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173940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0D85-F4A5-4DA6-B885-0130644E6E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D4BADD-5A83-08F5-5ED3-64A3D0E31E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479F08-F916-A8DA-EFE9-E7C549FCF05C}"/>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5" name="Footer Placeholder 4">
            <a:extLst>
              <a:ext uri="{FF2B5EF4-FFF2-40B4-BE49-F238E27FC236}">
                <a16:creationId xmlns:a16="http://schemas.microsoft.com/office/drawing/2014/main" id="{24083CD5-3BEE-14A8-7C92-1CDD6E785A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D9E262-1311-8B5A-F330-443836406035}"/>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2778486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AC7D4-7F4A-9E93-670F-BD595F71B7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E493783-03A4-34E1-50EF-86DF87C842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435CAB-42BE-6E9D-C697-139175F3CC0D}"/>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5" name="Footer Placeholder 4">
            <a:extLst>
              <a:ext uri="{FF2B5EF4-FFF2-40B4-BE49-F238E27FC236}">
                <a16:creationId xmlns:a16="http://schemas.microsoft.com/office/drawing/2014/main" id="{0F12EC6E-D355-A746-A01C-0D9CE41EAE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D3332A-E171-4EEB-D071-EE1D1F00C0DD}"/>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156421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CF35-6178-03B2-9739-31E9ED35FF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7B8FB4-4AEC-9EEF-DF97-F12988DF63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15678D-F0C9-9E21-FE7A-D494E66BBF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7609A5-7018-F655-CB7B-40C40E3B4D5C}"/>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6" name="Footer Placeholder 5">
            <a:extLst>
              <a:ext uri="{FF2B5EF4-FFF2-40B4-BE49-F238E27FC236}">
                <a16:creationId xmlns:a16="http://schemas.microsoft.com/office/drawing/2014/main" id="{2D7729FA-A29C-C25D-12A1-CABA03EA9A5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A98F45-5720-099A-86E1-A68850016BC9}"/>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37561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C733-48ED-50C4-FFF0-13D8EF62648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1C1107-6F68-81D5-BF6D-0F0AFE1E0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A5E784-01C6-7781-25FE-35F18D22C8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7DD869-6930-9A2B-C0D3-AD6CEC6685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D5E3F1-AFBB-D196-2758-A5954AF785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38199C-4AA8-3182-DF50-C880A98CD3B6}"/>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8" name="Footer Placeholder 7">
            <a:extLst>
              <a:ext uri="{FF2B5EF4-FFF2-40B4-BE49-F238E27FC236}">
                <a16:creationId xmlns:a16="http://schemas.microsoft.com/office/drawing/2014/main" id="{6385314E-B38E-C744-DB51-629D3DA2A27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5B486B6-42F3-5851-C455-05FD81E07468}"/>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2154119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0076-474C-A273-4D44-E1C2231607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23FA6EB-63AE-EA40-0F5C-4265E900F2EC}"/>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4" name="Footer Placeholder 3">
            <a:extLst>
              <a:ext uri="{FF2B5EF4-FFF2-40B4-BE49-F238E27FC236}">
                <a16:creationId xmlns:a16="http://schemas.microsoft.com/office/drawing/2014/main" id="{7179749C-E616-90DD-F1C8-14748505126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D43113-C334-18F9-0915-5BA363508161}"/>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2990472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499C70-7F0A-CDB2-6441-0281BF5FA9CB}"/>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3" name="Footer Placeholder 2">
            <a:extLst>
              <a:ext uri="{FF2B5EF4-FFF2-40B4-BE49-F238E27FC236}">
                <a16:creationId xmlns:a16="http://schemas.microsoft.com/office/drawing/2014/main" id="{87658CD2-409B-FDD8-AA39-3AAB5CCDB07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1C43D5-3D17-E7AB-CEAE-01FACF075897}"/>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638399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37C2D-CD12-B3A6-1994-C563003297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96FF902-6C3B-1B1B-ACD4-9AEF0DDE7A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D6F058-B1F2-F3DB-C8E6-EF717C9704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03AE0-75BE-942A-9C7A-0AED75E38BA0}"/>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6" name="Footer Placeholder 5">
            <a:extLst>
              <a:ext uri="{FF2B5EF4-FFF2-40B4-BE49-F238E27FC236}">
                <a16:creationId xmlns:a16="http://schemas.microsoft.com/office/drawing/2014/main" id="{0DBABAA5-EFB4-AEE9-01FE-5CF7640AC3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D21878-563D-BC1E-F4B8-B14BEF35C669}"/>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2214685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485A-A380-E5D9-282A-DFA7A8B515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26AB191-1E44-A7D4-224B-5A7C45F87D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F62B15-F8D3-96F0-A8BF-DE8743D6C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BE8E3C-C3A3-BF9A-6107-EAD7B4AD6821}"/>
              </a:ext>
            </a:extLst>
          </p:cNvPr>
          <p:cNvSpPr>
            <a:spLocks noGrp="1"/>
          </p:cNvSpPr>
          <p:nvPr>
            <p:ph type="dt" sz="half" idx="10"/>
          </p:nvPr>
        </p:nvSpPr>
        <p:spPr/>
        <p:txBody>
          <a:bodyPr/>
          <a:lstStyle/>
          <a:p>
            <a:fld id="{C8D4DA6D-7D1B-484A-B1A6-7140B0E30F02}" type="datetimeFigureOut">
              <a:rPr lang="en-IN" smtClean="0"/>
              <a:t>05-05-2024</a:t>
            </a:fld>
            <a:endParaRPr lang="en-IN"/>
          </a:p>
        </p:txBody>
      </p:sp>
      <p:sp>
        <p:nvSpPr>
          <p:cNvPr id="6" name="Footer Placeholder 5">
            <a:extLst>
              <a:ext uri="{FF2B5EF4-FFF2-40B4-BE49-F238E27FC236}">
                <a16:creationId xmlns:a16="http://schemas.microsoft.com/office/drawing/2014/main" id="{B6F04381-6868-CBFF-0E5A-9FF1EB3FBB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2AB4CD-7050-B749-3631-DBF7938A9CD9}"/>
              </a:ext>
            </a:extLst>
          </p:cNvPr>
          <p:cNvSpPr>
            <a:spLocks noGrp="1"/>
          </p:cNvSpPr>
          <p:nvPr>
            <p:ph type="sldNum" sz="quarter" idx="12"/>
          </p:nvPr>
        </p:nvSpPr>
        <p:spPr/>
        <p:txBody>
          <a:bodyPr/>
          <a:lstStyle/>
          <a:p>
            <a:fld id="{EB4A10E1-01F7-4B1A-B30A-33D50BA49696}" type="slidenum">
              <a:rPr lang="en-IN" smtClean="0"/>
              <a:t>‹#›</a:t>
            </a:fld>
            <a:endParaRPr lang="en-IN"/>
          </a:p>
        </p:txBody>
      </p:sp>
    </p:spTree>
    <p:extLst>
      <p:ext uri="{BB962C8B-B14F-4D97-AF65-F5344CB8AC3E}">
        <p14:creationId xmlns:p14="http://schemas.microsoft.com/office/powerpoint/2010/main" val="162152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9CBFD3-E697-0E89-7275-957BC9871A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41E007-1A5D-D891-340D-34AA662D6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56EB08-9775-6740-D21E-88C618F90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D4DA6D-7D1B-484A-B1A6-7140B0E30F02}" type="datetimeFigureOut">
              <a:rPr lang="en-IN" smtClean="0"/>
              <a:t>05-05-2024</a:t>
            </a:fld>
            <a:endParaRPr lang="en-IN"/>
          </a:p>
        </p:txBody>
      </p:sp>
      <p:sp>
        <p:nvSpPr>
          <p:cNvPr id="5" name="Footer Placeholder 4">
            <a:extLst>
              <a:ext uri="{FF2B5EF4-FFF2-40B4-BE49-F238E27FC236}">
                <a16:creationId xmlns:a16="http://schemas.microsoft.com/office/drawing/2014/main" id="{7CA74AA1-C299-069E-7304-50239BDB80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F611A63-DEB1-7532-726B-FB991E9A6C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A10E1-01F7-4B1A-B30A-33D50BA49696}" type="slidenum">
              <a:rPr lang="en-IN" smtClean="0"/>
              <a:t>‹#›</a:t>
            </a:fld>
            <a:endParaRPr lang="en-IN"/>
          </a:p>
        </p:txBody>
      </p:sp>
    </p:spTree>
    <p:extLst>
      <p:ext uri="{BB962C8B-B14F-4D97-AF65-F5344CB8AC3E}">
        <p14:creationId xmlns:p14="http://schemas.microsoft.com/office/powerpoint/2010/main" val="302842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customXml" Target="../ink/ink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customXml" Target="../ink/ink9.xml"/><Relationship Id="rId4" Type="http://schemas.openxmlformats.org/officeDocument/2006/relationships/image" Target="../media/image2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7D86E06-70BF-2A67-BDF0-70DAA40E4555}"/>
              </a:ext>
            </a:extLst>
          </p:cNvPr>
          <p:cNvGraphicFramePr/>
          <p:nvPr>
            <p:extLst>
              <p:ext uri="{D42A27DB-BD31-4B8C-83A1-F6EECF244321}">
                <p14:modId xmlns:p14="http://schemas.microsoft.com/office/powerpoint/2010/main" val="1216626430"/>
              </p:ext>
            </p:extLst>
          </p:nvPr>
        </p:nvGraphicFramePr>
        <p:xfrm>
          <a:off x="0" y="1122363"/>
          <a:ext cx="12192000" cy="3930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827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8FCA88-3CA9-8944-29A0-74FF541EA4D9}"/>
              </a:ext>
            </a:extLst>
          </p:cNvPr>
          <p:cNvPicPr>
            <a:picLocks noChangeAspect="1"/>
          </p:cNvPicPr>
          <p:nvPr/>
        </p:nvPicPr>
        <p:blipFill rotWithShape="1">
          <a:blip r:embed="rId2"/>
          <a:srcRect l="5263" r="5132" b="10409"/>
          <a:stretch/>
        </p:blipFill>
        <p:spPr>
          <a:xfrm>
            <a:off x="633663" y="356937"/>
            <a:ext cx="10924674" cy="6144126"/>
          </a:xfrm>
          <a:prstGeom prst="rect">
            <a:avLst/>
          </a:prstGeom>
        </p:spPr>
      </p:pic>
    </p:spTree>
    <p:extLst>
      <p:ext uri="{BB962C8B-B14F-4D97-AF65-F5344CB8AC3E}">
        <p14:creationId xmlns:p14="http://schemas.microsoft.com/office/powerpoint/2010/main" val="168490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5C274E-2A5C-380A-85DD-530BF9520CFA}"/>
              </a:ext>
            </a:extLst>
          </p:cNvPr>
          <p:cNvPicPr>
            <a:picLocks noChangeAspect="1"/>
          </p:cNvPicPr>
          <p:nvPr/>
        </p:nvPicPr>
        <p:blipFill rotWithShape="1">
          <a:blip r:embed="rId2"/>
          <a:srcRect l="4868" r="5000" b="9941"/>
          <a:stretch/>
        </p:blipFill>
        <p:spPr>
          <a:xfrm>
            <a:off x="601579" y="340894"/>
            <a:ext cx="10988842" cy="6176211"/>
          </a:xfrm>
          <a:prstGeom prst="rect">
            <a:avLst/>
          </a:prstGeom>
        </p:spPr>
      </p:pic>
    </p:spTree>
    <p:extLst>
      <p:ext uri="{BB962C8B-B14F-4D97-AF65-F5344CB8AC3E}">
        <p14:creationId xmlns:p14="http://schemas.microsoft.com/office/powerpoint/2010/main" val="4109582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F252-50B8-A354-21C4-84B558603A7B}"/>
              </a:ext>
            </a:extLst>
          </p:cNvPr>
          <p:cNvSpPr>
            <a:spLocks noGrp="1"/>
          </p:cNvSpPr>
          <p:nvPr>
            <p:ph type="title"/>
          </p:nvPr>
        </p:nvSpPr>
        <p:spPr>
          <a:xfrm>
            <a:off x="0" y="0"/>
            <a:ext cx="12192000" cy="2727158"/>
          </a:xfrm>
        </p:spPr>
        <p:txBody>
          <a:bodyPr/>
          <a:lstStyle/>
          <a:p>
            <a:pPr algn="ctr"/>
            <a:r>
              <a:rPr lang="en-GB" b="1" i="0" dirty="0">
                <a:solidFill>
                  <a:srgbClr val="1E73BE"/>
                </a:solidFill>
                <a:effectLst/>
                <a:latin typeface="Open Sans" panose="020B0606030504020204" pitchFamily="34" charset="0"/>
              </a:rPr>
              <a:t>PySpark Read CSV file into DataFrame</a:t>
            </a:r>
            <a:br>
              <a:rPr lang="en-GB" b="1" i="0" dirty="0">
                <a:solidFill>
                  <a:srgbClr val="1E73BE"/>
                </a:solidFill>
                <a:effectLst/>
                <a:latin typeface="Open Sans" panose="020B0606030504020204" pitchFamily="34" charset="0"/>
              </a:rPr>
            </a:br>
            <a:endParaRPr lang="en-IN" dirty="0"/>
          </a:p>
        </p:txBody>
      </p:sp>
      <p:sp>
        <p:nvSpPr>
          <p:cNvPr id="5" name="Rectangle 2">
            <a:extLst>
              <a:ext uri="{FF2B5EF4-FFF2-40B4-BE49-F238E27FC236}">
                <a16:creationId xmlns:a16="http://schemas.microsoft.com/office/drawing/2014/main" id="{515FF0AC-227D-15DE-7B6E-82AAF23AC3A1}"/>
              </a:ext>
            </a:extLst>
          </p:cNvPr>
          <p:cNvSpPr>
            <a:spLocks noChangeArrowheads="1"/>
          </p:cNvSpPr>
          <p:nvPr/>
        </p:nvSpPr>
        <p:spPr bwMode="auto">
          <a:xfrm>
            <a:off x="0" y="3170712"/>
            <a:ext cx="121920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6699"/>
                </a:solidFill>
                <a:effectLst/>
                <a:latin typeface="Consolas" panose="020B0609020204030204" pitchFamily="49" charset="0"/>
              </a:rPr>
              <a:t>from</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pyspark.sql </a:t>
            </a:r>
            <a:r>
              <a:rPr kumimoji="0" lang="en-US" altLang="en-US" sz="2000" b="1" i="0" u="none" strike="noStrike" cap="none" normalizeH="0" baseline="0" dirty="0">
                <a:ln>
                  <a:noFill/>
                </a:ln>
                <a:solidFill>
                  <a:srgbClr val="006699"/>
                </a:solidFill>
                <a:effectLst/>
                <a:latin typeface="Consolas" panose="020B0609020204030204" pitchFamily="49" charset="0"/>
              </a:rPr>
              <a:t>import</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SparkSession</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273239"/>
                </a:solidFill>
                <a:effectLst/>
                <a:latin typeface="Consolas" panose="020B0609020204030204" pitchFamily="49" charset="0"/>
              </a:rPr>
              <a:t> </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spark </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2000" b="0" i="0" u="none" strike="noStrike" cap="none" normalizeH="0" baseline="0" dirty="0" err="1">
                <a:ln>
                  <a:noFill/>
                </a:ln>
                <a:solidFill>
                  <a:srgbClr val="000000"/>
                </a:solidFill>
                <a:effectLst/>
                <a:latin typeface="Consolas" panose="020B0609020204030204" pitchFamily="49" charset="0"/>
              </a:rPr>
              <a:t>SparkSession.builder.appName</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'Read Multiple CSV Files'</a:t>
            </a:r>
            <a:r>
              <a:rPr kumimoji="0" lang="en-US" altLang="en-US" sz="2000" b="0" i="0" u="none" strike="noStrike" cap="none" normalizeH="0" baseline="0" dirty="0">
                <a:ln>
                  <a:noFill/>
                </a:ln>
                <a:solidFill>
                  <a:srgbClr val="000000"/>
                </a:solidFill>
                <a:effectLst/>
                <a:latin typeface="Consolas" panose="020B0609020204030204" pitchFamily="49" charset="0"/>
              </a:rPr>
              <a:t>).getOrCreate()</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273239"/>
                </a:solidFill>
                <a:effectLst/>
                <a:latin typeface="Consolas" panose="020B0609020204030204" pitchFamily="49" charset="0"/>
              </a:rPr>
              <a:t> </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path </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'/content/authors.csv'</a:t>
            </a:r>
            <a:r>
              <a:rPr kumimoji="0" lang="en-US" altLang="en-US" sz="2000" b="0" i="0" u="none" strike="noStrike" cap="none" normalizeH="0" baseline="0" dirty="0">
                <a:ln>
                  <a:noFill/>
                </a:ln>
                <a:solidFill>
                  <a:srgbClr val="000000"/>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'/content/book_author.csv'</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273239"/>
                </a:solidFill>
                <a:effectLst/>
                <a:latin typeface="Consolas" panose="020B0609020204030204" pitchFamily="49" charset="0"/>
              </a:rPr>
              <a:t> </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nsolas" panose="020B0609020204030204" pitchFamily="49" charset="0"/>
              </a:rPr>
              <a:t>files </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1200" b="0" i="0" u="none" strike="noStrike" cap="none" normalizeH="0" baseline="0" dirty="0">
                <a:ln>
                  <a:noFill/>
                </a:ln>
                <a:solidFill>
                  <a:srgbClr val="273239"/>
                </a:solidFill>
                <a:effectLst/>
                <a:latin typeface="Consolas" panose="020B0609020204030204" pitchFamily="49" charset="0"/>
              </a:rPr>
              <a:t> </a:t>
            </a:r>
            <a:r>
              <a:rPr kumimoji="0" lang="en-US" altLang="en-US" sz="2000" b="0" i="0" u="none" strike="noStrike" cap="none" normalizeH="0" baseline="0" dirty="0">
                <a:ln>
                  <a:noFill/>
                </a:ln>
                <a:solidFill>
                  <a:srgbClr val="000000"/>
                </a:solidFill>
                <a:effectLst/>
                <a:latin typeface="Consolas" panose="020B0609020204030204" pitchFamily="49" charset="0"/>
              </a:rPr>
              <a:t>spark.read.csv(path, </a:t>
            </a:r>
            <a:r>
              <a:rPr kumimoji="0" lang="en-US" altLang="en-US" sz="2000" b="0" i="0" u="none" strike="noStrike" cap="none" normalizeH="0" baseline="0" dirty="0" err="1">
                <a:ln>
                  <a:noFill/>
                </a:ln>
                <a:solidFill>
                  <a:srgbClr val="000000"/>
                </a:solidFill>
                <a:effectLst/>
                <a:latin typeface="Consolas" panose="020B0609020204030204" pitchFamily="49" charset="0"/>
              </a:rPr>
              <a:t>sep</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2000" b="0" i="0" u="none" strike="noStrike" cap="none" normalizeH="0" baseline="0" dirty="0">
                <a:ln>
                  <a:noFill/>
                </a:ln>
                <a:solidFill>
                  <a:srgbClr val="0000FF"/>
                </a:solidFill>
                <a:effectLst/>
                <a:latin typeface="Consolas" panose="020B0609020204030204" pitchFamily="49" charset="0"/>
              </a:rPr>
              <a:t>',’</a:t>
            </a:r>
            <a:r>
              <a:rPr kumimoji="0" lang="en-US" altLang="en-US" sz="2000" b="0" i="0" u="none" strike="noStrike" cap="none" normalizeH="0" baseline="0" dirty="0">
                <a:ln>
                  <a:noFill/>
                </a:ln>
                <a:solidFill>
                  <a:srgbClr val="000000"/>
                </a:solidFill>
                <a:effectLst/>
                <a:latin typeface="Consolas" panose="020B0609020204030204" pitchFamily="49" charset="0"/>
              </a:rPr>
              <a:t>, inferSchema</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2000" b="0" i="0" u="none" strike="noStrike" cap="none" normalizeH="0" baseline="0" dirty="0">
                <a:ln>
                  <a:noFill/>
                </a:ln>
                <a:solidFill>
                  <a:srgbClr val="808080"/>
                </a:solidFill>
                <a:effectLst/>
                <a:latin typeface="Consolas" panose="020B0609020204030204" pitchFamily="49" charset="0"/>
              </a:rPr>
              <a:t>True</a:t>
            </a:r>
            <a:r>
              <a:rPr kumimoji="0" lang="en-US" altLang="en-US" sz="2000" b="0" i="0" u="none" strike="noStrike" cap="none" normalizeH="0" baseline="0" dirty="0">
                <a:ln>
                  <a:noFill/>
                </a:ln>
                <a:solidFill>
                  <a:srgbClr val="000000"/>
                </a:solidFill>
                <a:effectLst/>
                <a:latin typeface="Consolas" panose="020B0609020204030204" pitchFamily="49" charset="0"/>
              </a:rPr>
              <a:t>, header</a:t>
            </a:r>
            <a:r>
              <a:rPr kumimoji="0" lang="en-US" altLang="en-US" sz="2000" b="1" i="0" u="none" strike="noStrike" cap="none" normalizeH="0" baseline="0" dirty="0">
                <a:ln>
                  <a:noFill/>
                </a:ln>
                <a:solidFill>
                  <a:srgbClr val="006699"/>
                </a:solidFill>
                <a:effectLst/>
                <a:latin typeface="Consolas" panose="020B0609020204030204" pitchFamily="49" charset="0"/>
              </a:rPr>
              <a:t>=</a:t>
            </a:r>
            <a:r>
              <a:rPr kumimoji="0" lang="en-US" altLang="en-US" sz="2000" b="0" i="0" u="none" strike="noStrike" cap="none" normalizeH="0" baseline="0" dirty="0">
                <a:ln>
                  <a:noFill/>
                </a:ln>
                <a:solidFill>
                  <a:srgbClr val="808080"/>
                </a:solidFill>
                <a:effectLst/>
                <a:latin typeface="Consolas" panose="020B0609020204030204" pitchFamily="49" charset="0"/>
              </a:rPr>
              <a:t>True</a:t>
            </a:r>
            <a:r>
              <a:rPr kumimoji="0" lang="en-US" altLang="en-US" sz="2000" b="0" i="0" u="none" strike="noStrike" cap="none" normalizeH="0" baseline="0" dirty="0">
                <a:ln>
                  <a:noFill/>
                </a:ln>
                <a:solidFill>
                  <a:srgbClr val="000000"/>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208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6D8ED4-8553-0818-FACE-3946C547A883}"/>
              </a:ext>
            </a:extLst>
          </p:cNvPr>
          <p:cNvSpPr txBox="1"/>
          <p:nvPr/>
        </p:nvSpPr>
        <p:spPr>
          <a:xfrm>
            <a:off x="0" y="3248343"/>
            <a:ext cx="12192000" cy="369332"/>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IN" dirty="0"/>
              <a:t>PySpark: RDD, DataFrame and Dataset</a:t>
            </a:r>
          </a:p>
        </p:txBody>
      </p:sp>
    </p:spTree>
    <p:extLst>
      <p:ext uri="{BB962C8B-B14F-4D97-AF65-F5344CB8AC3E}">
        <p14:creationId xmlns:p14="http://schemas.microsoft.com/office/powerpoint/2010/main" val="1726967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5299C-4A5E-7EFA-07E1-137F8A197398}"/>
              </a:ext>
            </a:extLst>
          </p:cNvPr>
          <p:cNvPicPr>
            <a:picLocks noChangeAspect="1"/>
          </p:cNvPicPr>
          <p:nvPr/>
        </p:nvPicPr>
        <p:blipFill rotWithShape="1">
          <a:blip r:embed="rId2"/>
          <a:srcRect b="8148"/>
          <a:stretch/>
        </p:blipFill>
        <p:spPr>
          <a:xfrm>
            <a:off x="0" y="0"/>
            <a:ext cx="12192000" cy="6858000"/>
          </a:xfrm>
          <a:prstGeom prst="rect">
            <a:avLst/>
          </a:prstGeom>
        </p:spPr>
      </p:pic>
    </p:spTree>
    <p:extLst>
      <p:ext uri="{BB962C8B-B14F-4D97-AF65-F5344CB8AC3E}">
        <p14:creationId xmlns:p14="http://schemas.microsoft.com/office/powerpoint/2010/main" val="247578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AC0D6-059F-8878-1513-4A6AF86EFE0B}"/>
              </a:ext>
            </a:extLst>
          </p:cNvPr>
          <p:cNvPicPr>
            <a:picLocks noChangeAspect="1"/>
          </p:cNvPicPr>
          <p:nvPr/>
        </p:nvPicPr>
        <p:blipFill rotWithShape="1">
          <a:blip r:embed="rId2"/>
          <a:srcRect l="5131" r="5264" b="10175"/>
          <a:stretch/>
        </p:blipFill>
        <p:spPr>
          <a:xfrm>
            <a:off x="633663" y="348916"/>
            <a:ext cx="10924674" cy="6160168"/>
          </a:xfrm>
          <a:prstGeom prst="rect">
            <a:avLst/>
          </a:prstGeom>
        </p:spPr>
      </p:pic>
    </p:spTree>
    <p:extLst>
      <p:ext uri="{BB962C8B-B14F-4D97-AF65-F5344CB8AC3E}">
        <p14:creationId xmlns:p14="http://schemas.microsoft.com/office/powerpoint/2010/main" val="554704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C748E1-CFD6-968A-82BE-DE6930AE6C4B}"/>
              </a:ext>
            </a:extLst>
          </p:cNvPr>
          <p:cNvPicPr>
            <a:picLocks noChangeAspect="1"/>
          </p:cNvPicPr>
          <p:nvPr/>
        </p:nvPicPr>
        <p:blipFill rotWithShape="1">
          <a:blip r:embed="rId2"/>
          <a:srcRect b="8418"/>
          <a:stretch/>
        </p:blipFill>
        <p:spPr>
          <a:xfrm>
            <a:off x="0" y="0"/>
            <a:ext cx="12192000" cy="6858000"/>
          </a:xfrm>
          <a:prstGeom prst="rect">
            <a:avLst/>
          </a:prstGeom>
        </p:spPr>
      </p:pic>
    </p:spTree>
    <p:extLst>
      <p:ext uri="{BB962C8B-B14F-4D97-AF65-F5344CB8AC3E}">
        <p14:creationId xmlns:p14="http://schemas.microsoft.com/office/powerpoint/2010/main" val="3260439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0933A1-2EFF-90E5-9436-3BD4E8E1E0BD}"/>
              </a:ext>
            </a:extLst>
          </p:cNvPr>
          <p:cNvPicPr>
            <a:picLocks noChangeAspect="1"/>
          </p:cNvPicPr>
          <p:nvPr/>
        </p:nvPicPr>
        <p:blipFill rotWithShape="1">
          <a:blip r:embed="rId2"/>
          <a:srcRect l="5263" r="5001" b="12281"/>
          <a:stretch/>
        </p:blipFill>
        <p:spPr>
          <a:xfrm>
            <a:off x="625642" y="288758"/>
            <a:ext cx="10940716" cy="6015789"/>
          </a:xfrm>
          <a:prstGeom prst="rect">
            <a:avLst/>
          </a:prstGeom>
        </p:spPr>
      </p:pic>
    </p:spTree>
    <p:extLst>
      <p:ext uri="{BB962C8B-B14F-4D97-AF65-F5344CB8AC3E}">
        <p14:creationId xmlns:p14="http://schemas.microsoft.com/office/powerpoint/2010/main" val="422100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F92B08-EE6B-C8DB-E449-723B53BA2777}"/>
              </a:ext>
            </a:extLst>
          </p:cNvPr>
          <p:cNvSpPr txBox="1"/>
          <p:nvPr/>
        </p:nvSpPr>
        <p:spPr>
          <a:xfrm>
            <a:off x="0" y="3248343"/>
            <a:ext cx="12192000" cy="923330"/>
          </a:xfrm>
          <a:prstGeom prst="rect">
            <a:avLst/>
          </a:prstGeom>
          <a:noFill/>
        </p:spPr>
        <p:txBody>
          <a:bodyPr wrap="square">
            <a:spAutoFit/>
          </a:bodyPr>
          <a:lstStyle/>
          <a:p>
            <a:pPr algn="ctr"/>
            <a:r>
              <a:rPr lang="en-IN" sz="5400" b="1" i="0" dirty="0">
                <a:solidFill>
                  <a:srgbClr val="7030A0"/>
                </a:solidFill>
                <a:effectLst/>
                <a:latin typeface="YouTube Sans"/>
              </a:rPr>
              <a:t>PySpark: Transformation and Action</a:t>
            </a:r>
          </a:p>
        </p:txBody>
      </p:sp>
    </p:spTree>
    <p:extLst>
      <p:ext uri="{BB962C8B-B14F-4D97-AF65-F5344CB8AC3E}">
        <p14:creationId xmlns:p14="http://schemas.microsoft.com/office/powerpoint/2010/main" val="4231609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7BD640-C9D4-0DFC-2FE8-9C401430152F}"/>
              </a:ext>
            </a:extLst>
          </p:cNvPr>
          <p:cNvPicPr>
            <a:picLocks noChangeAspect="1"/>
          </p:cNvPicPr>
          <p:nvPr/>
        </p:nvPicPr>
        <p:blipFill rotWithShape="1">
          <a:blip r:embed="rId2"/>
          <a:srcRect b="8687"/>
          <a:stretch/>
        </p:blipFill>
        <p:spPr>
          <a:xfrm>
            <a:off x="0" y="0"/>
            <a:ext cx="12192000" cy="6858000"/>
          </a:xfrm>
          <a:prstGeom prst="rect">
            <a:avLst/>
          </a:prstGeom>
        </p:spPr>
      </p:pic>
    </p:spTree>
    <p:extLst>
      <p:ext uri="{BB962C8B-B14F-4D97-AF65-F5344CB8AC3E}">
        <p14:creationId xmlns:p14="http://schemas.microsoft.com/office/powerpoint/2010/main" val="219827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ache Spark Key Terms, Explained | Databricks Blog">
            <a:extLst>
              <a:ext uri="{FF2B5EF4-FFF2-40B4-BE49-F238E27FC236}">
                <a16:creationId xmlns:a16="http://schemas.microsoft.com/office/drawing/2014/main" id="{CE4D5261-C0E4-9464-76DC-B34691FC7B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22" b="5190"/>
          <a:stretch/>
        </p:blipFill>
        <p:spPr bwMode="auto">
          <a:xfrm>
            <a:off x="1" y="635670"/>
            <a:ext cx="12192000" cy="5835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230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1A2CE3-F774-5AE2-E054-7DDA3467A187}"/>
              </a:ext>
            </a:extLst>
          </p:cNvPr>
          <p:cNvPicPr>
            <a:picLocks noChangeAspect="1"/>
          </p:cNvPicPr>
          <p:nvPr/>
        </p:nvPicPr>
        <p:blipFill rotWithShape="1">
          <a:blip r:embed="rId2"/>
          <a:srcRect b="8956"/>
          <a:stretch/>
        </p:blipFill>
        <p:spPr>
          <a:xfrm>
            <a:off x="0" y="0"/>
            <a:ext cx="12192000" cy="6858000"/>
          </a:xfrm>
          <a:prstGeom prst="rect">
            <a:avLst/>
          </a:prstGeom>
        </p:spPr>
      </p:pic>
    </p:spTree>
    <p:extLst>
      <p:ext uri="{BB962C8B-B14F-4D97-AF65-F5344CB8AC3E}">
        <p14:creationId xmlns:p14="http://schemas.microsoft.com/office/powerpoint/2010/main" val="151074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FDED72-C5BC-806B-57CF-F413F49A115F}"/>
              </a:ext>
            </a:extLst>
          </p:cNvPr>
          <p:cNvPicPr>
            <a:picLocks noChangeAspect="1"/>
          </p:cNvPicPr>
          <p:nvPr/>
        </p:nvPicPr>
        <p:blipFill rotWithShape="1">
          <a:blip r:embed="rId2"/>
          <a:srcRect b="9764"/>
          <a:stretch/>
        </p:blipFill>
        <p:spPr>
          <a:xfrm>
            <a:off x="0" y="0"/>
            <a:ext cx="12192000" cy="6858000"/>
          </a:xfrm>
          <a:prstGeom prst="rect">
            <a:avLst/>
          </a:prstGeom>
        </p:spPr>
      </p:pic>
    </p:spTree>
    <p:extLst>
      <p:ext uri="{BB962C8B-B14F-4D97-AF65-F5344CB8AC3E}">
        <p14:creationId xmlns:p14="http://schemas.microsoft.com/office/powerpoint/2010/main" val="2531507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559226-B020-8AEB-1A04-C7FC85CF9A45}"/>
              </a:ext>
            </a:extLst>
          </p:cNvPr>
          <p:cNvPicPr>
            <a:picLocks noChangeAspect="1"/>
          </p:cNvPicPr>
          <p:nvPr/>
        </p:nvPicPr>
        <p:blipFill rotWithShape="1">
          <a:blip r:embed="rId2"/>
          <a:srcRect b="10169"/>
          <a:stretch/>
        </p:blipFill>
        <p:spPr>
          <a:xfrm>
            <a:off x="0" y="0"/>
            <a:ext cx="12192000" cy="6858000"/>
          </a:xfrm>
          <a:prstGeom prst="rect">
            <a:avLst/>
          </a:prstGeom>
        </p:spPr>
      </p:pic>
    </p:spTree>
    <p:extLst>
      <p:ext uri="{BB962C8B-B14F-4D97-AF65-F5344CB8AC3E}">
        <p14:creationId xmlns:p14="http://schemas.microsoft.com/office/powerpoint/2010/main" val="96268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CFA4E8-8555-8AA2-B10F-CE04800E8FD7}"/>
              </a:ext>
            </a:extLst>
          </p:cNvPr>
          <p:cNvPicPr>
            <a:picLocks noChangeAspect="1"/>
          </p:cNvPicPr>
          <p:nvPr/>
        </p:nvPicPr>
        <p:blipFill rotWithShape="1">
          <a:blip r:embed="rId2"/>
          <a:srcRect b="13670"/>
          <a:stretch/>
        </p:blipFill>
        <p:spPr>
          <a:xfrm>
            <a:off x="0" y="-92364"/>
            <a:ext cx="12192000" cy="6950364"/>
          </a:xfrm>
          <a:prstGeom prst="rect">
            <a:avLst/>
          </a:prstGeom>
        </p:spPr>
      </p:pic>
    </p:spTree>
    <p:extLst>
      <p:ext uri="{BB962C8B-B14F-4D97-AF65-F5344CB8AC3E}">
        <p14:creationId xmlns:p14="http://schemas.microsoft.com/office/powerpoint/2010/main" val="872328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96466-82DB-E39A-571F-F4B305F0B260}"/>
              </a:ext>
            </a:extLst>
          </p:cNvPr>
          <p:cNvSpPr txBox="1"/>
          <p:nvPr/>
        </p:nvSpPr>
        <p:spPr>
          <a:xfrm>
            <a:off x="0" y="3248344"/>
            <a:ext cx="12192000" cy="1754326"/>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IN" dirty="0"/>
              <a:t>On-Heap vs Off-Heap memory in Databricks</a:t>
            </a:r>
          </a:p>
        </p:txBody>
      </p:sp>
    </p:spTree>
    <p:extLst>
      <p:ext uri="{BB962C8B-B14F-4D97-AF65-F5344CB8AC3E}">
        <p14:creationId xmlns:p14="http://schemas.microsoft.com/office/powerpoint/2010/main" val="2894842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D36AF-091C-C116-B085-19938128D7F2}"/>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57B5BC3-418D-182E-8121-1AABF1389690}"/>
                  </a:ext>
                </a:extLst>
              </p14:cNvPr>
              <p14:cNvContentPartPr/>
              <p14:nvPr/>
            </p14:nvContentPartPr>
            <p14:xfrm>
              <a:off x="11709040" y="6298142"/>
              <a:ext cx="275400" cy="306720"/>
            </p14:xfrm>
          </p:contentPart>
        </mc:Choice>
        <mc:Fallback xmlns="">
          <p:pic>
            <p:nvPicPr>
              <p:cNvPr id="4" name="Ink 3">
                <a:extLst>
                  <a:ext uri="{FF2B5EF4-FFF2-40B4-BE49-F238E27FC236}">
                    <a16:creationId xmlns:a16="http://schemas.microsoft.com/office/drawing/2014/main" id="{557B5BC3-418D-182E-8121-1AABF1389690}"/>
                  </a:ext>
                </a:extLst>
              </p:cNvPr>
              <p:cNvPicPr/>
              <p:nvPr/>
            </p:nvPicPr>
            <p:blipFill>
              <a:blip r:embed="rId4"/>
              <a:stretch>
                <a:fillRect/>
              </a:stretch>
            </p:blipFill>
            <p:spPr>
              <a:xfrm>
                <a:off x="11646040" y="6235142"/>
                <a:ext cx="401040" cy="432360"/>
              </a:xfrm>
              <a:prstGeom prst="rect">
                <a:avLst/>
              </a:prstGeom>
            </p:spPr>
          </p:pic>
        </mc:Fallback>
      </mc:AlternateContent>
    </p:spTree>
    <p:extLst>
      <p:ext uri="{BB962C8B-B14F-4D97-AF65-F5344CB8AC3E}">
        <p14:creationId xmlns:p14="http://schemas.microsoft.com/office/powerpoint/2010/main" val="2223789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5C2FC-406E-E120-5F2D-351B3138D80D}"/>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158DE6F-0452-A477-95D2-FD8A3D9B8A85}"/>
                  </a:ext>
                </a:extLst>
              </p14:cNvPr>
              <p14:cNvContentPartPr/>
              <p14:nvPr/>
            </p14:nvContentPartPr>
            <p14:xfrm>
              <a:off x="11729560" y="6306062"/>
              <a:ext cx="268920" cy="354240"/>
            </p14:xfrm>
          </p:contentPart>
        </mc:Choice>
        <mc:Fallback xmlns="">
          <p:pic>
            <p:nvPicPr>
              <p:cNvPr id="2" name="Ink 1">
                <a:extLst>
                  <a:ext uri="{FF2B5EF4-FFF2-40B4-BE49-F238E27FC236}">
                    <a16:creationId xmlns:a16="http://schemas.microsoft.com/office/drawing/2014/main" id="{A158DE6F-0452-A477-95D2-FD8A3D9B8A85}"/>
                  </a:ext>
                </a:extLst>
              </p:cNvPr>
              <p:cNvPicPr/>
              <p:nvPr/>
            </p:nvPicPr>
            <p:blipFill>
              <a:blip r:embed="rId4"/>
              <a:stretch>
                <a:fillRect/>
              </a:stretch>
            </p:blipFill>
            <p:spPr>
              <a:xfrm>
                <a:off x="11666920" y="6243062"/>
                <a:ext cx="394560" cy="479880"/>
              </a:xfrm>
              <a:prstGeom prst="rect">
                <a:avLst/>
              </a:prstGeom>
            </p:spPr>
          </p:pic>
        </mc:Fallback>
      </mc:AlternateContent>
    </p:spTree>
    <p:extLst>
      <p:ext uri="{BB962C8B-B14F-4D97-AF65-F5344CB8AC3E}">
        <p14:creationId xmlns:p14="http://schemas.microsoft.com/office/powerpoint/2010/main" val="281553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DD7E61-9154-5C9E-1226-80467D350E73}"/>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E9CD333-4C53-DCD8-12D1-00D1FE743B29}"/>
                  </a:ext>
                </a:extLst>
              </p14:cNvPr>
              <p14:cNvContentPartPr/>
              <p14:nvPr/>
            </p14:nvContentPartPr>
            <p14:xfrm>
              <a:off x="3555760" y="2908742"/>
              <a:ext cx="32400" cy="19440"/>
            </p14:xfrm>
          </p:contentPart>
        </mc:Choice>
        <mc:Fallback xmlns="">
          <p:pic>
            <p:nvPicPr>
              <p:cNvPr id="2" name="Ink 1">
                <a:extLst>
                  <a:ext uri="{FF2B5EF4-FFF2-40B4-BE49-F238E27FC236}">
                    <a16:creationId xmlns:a16="http://schemas.microsoft.com/office/drawing/2014/main" id="{BE9CD333-4C53-DCD8-12D1-00D1FE743B29}"/>
                  </a:ext>
                </a:extLst>
              </p:cNvPr>
              <p:cNvPicPr/>
              <p:nvPr/>
            </p:nvPicPr>
            <p:blipFill>
              <a:blip r:embed="rId4"/>
              <a:stretch>
                <a:fillRect/>
              </a:stretch>
            </p:blipFill>
            <p:spPr>
              <a:xfrm>
                <a:off x="3493120" y="2846102"/>
                <a:ext cx="158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B4CD5B2-5D23-CFCB-E43B-A44B823A65EE}"/>
                  </a:ext>
                </a:extLst>
              </p14:cNvPr>
              <p14:cNvContentPartPr/>
              <p14:nvPr/>
            </p14:nvContentPartPr>
            <p14:xfrm>
              <a:off x="11718760" y="6359702"/>
              <a:ext cx="263880" cy="210600"/>
            </p14:xfrm>
          </p:contentPart>
        </mc:Choice>
        <mc:Fallback xmlns="">
          <p:pic>
            <p:nvPicPr>
              <p:cNvPr id="4" name="Ink 3">
                <a:extLst>
                  <a:ext uri="{FF2B5EF4-FFF2-40B4-BE49-F238E27FC236}">
                    <a16:creationId xmlns:a16="http://schemas.microsoft.com/office/drawing/2014/main" id="{CB4CD5B2-5D23-CFCB-E43B-A44B823A65EE}"/>
                  </a:ext>
                </a:extLst>
              </p:cNvPr>
              <p:cNvPicPr/>
              <p:nvPr/>
            </p:nvPicPr>
            <p:blipFill>
              <a:blip r:embed="rId6"/>
              <a:stretch>
                <a:fillRect/>
              </a:stretch>
            </p:blipFill>
            <p:spPr>
              <a:xfrm>
                <a:off x="11656120" y="6297062"/>
                <a:ext cx="389520" cy="336240"/>
              </a:xfrm>
              <a:prstGeom prst="rect">
                <a:avLst/>
              </a:prstGeom>
            </p:spPr>
          </p:pic>
        </mc:Fallback>
      </mc:AlternateContent>
    </p:spTree>
    <p:extLst>
      <p:ext uri="{BB962C8B-B14F-4D97-AF65-F5344CB8AC3E}">
        <p14:creationId xmlns:p14="http://schemas.microsoft.com/office/powerpoint/2010/main" val="1994656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8247DB-4C30-03BC-706E-6E656C4C95BC}"/>
              </a:ext>
            </a:extLst>
          </p:cNvPr>
          <p:cNvSpPr txBox="1"/>
          <p:nvPr/>
        </p:nvSpPr>
        <p:spPr>
          <a:xfrm>
            <a:off x="0" y="3248344"/>
            <a:ext cx="12192000" cy="923330"/>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IN" dirty="0"/>
              <a:t>Pyspark: Cluster Deployment</a:t>
            </a:r>
          </a:p>
        </p:txBody>
      </p:sp>
    </p:spTree>
    <p:extLst>
      <p:ext uri="{BB962C8B-B14F-4D97-AF65-F5344CB8AC3E}">
        <p14:creationId xmlns:p14="http://schemas.microsoft.com/office/powerpoint/2010/main" val="941794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0E0730-0496-5366-00FA-F0BEE6378CF8}"/>
              </a:ext>
            </a:extLst>
          </p:cNvPr>
          <p:cNvPicPr>
            <a:picLocks noChangeAspect="1"/>
          </p:cNvPicPr>
          <p:nvPr/>
        </p:nvPicPr>
        <p:blipFill rotWithShape="1">
          <a:blip r:embed="rId2"/>
          <a:srcRect b="10169"/>
          <a:stretch/>
        </p:blipFill>
        <p:spPr>
          <a:xfrm>
            <a:off x="0" y="0"/>
            <a:ext cx="12192000" cy="6858000"/>
          </a:xfrm>
          <a:prstGeom prst="rect">
            <a:avLst/>
          </a:prstGeom>
        </p:spPr>
      </p:pic>
    </p:spTree>
    <p:extLst>
      <p:ext uri="{BB962C8B-B14F-4D97-AF65-F5344CB8AC3E}">
        <p14:creationId xmlns:p14="http://schemas.microsoft.com/office/powerpoint/2010/main" val="2393433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203483-6B49-8CF0-1453-82D53E8B422D}"/>
              </a:ext>
            </a:extLst>
          </p:cNvPr>
          <p:cNvPicPr>
            <a:picLocks noChangeAspect="1"/>
          </p:cNvPicPr>
          <p:nvPr/>
        </p:nvPicPr>
        <p:blipFill rotWithShape="1">
          <a:blip r:embed="rId2"/>
          <a:srcRect l="2727" t="19797" r="56061" b="35219"/>
          <a:stretch/>
        </p:blipFill>
        <p:spPr>
          <a:xfrm>
            <a:off x="320842" y="1"/>
            <a:ext cx="11550316" cy="6858000"/>
          </a:xfrm>
          <a:prstGeom prst="rect">
            <a:avLst/>
          </a:prstGeom>
        </p:spPr>
      </p:pic>
    </p:spTree>
    <p:extLst>
      <p:ext uri="{BB962C8B-B14F-4D97-AF65-F5344CB8AC3E}">
        <p14:creationId xmlns:p14="http://schemas.microsoft.com/office/powerpoint/2010/main" val="3688884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BB913-846B-D973-2740-58685AB07EBC}"/>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9739B9D-8A99-3DDA-49FA-BCF6B046E0AC}"/>
                  </a:ext>
                </a:extLst>
              </p14:cNvPr>
              <p14:cNvContentPartPr/>
              <p14:nvPr/>
            </p14:nvContentPartPr>
            <p14:xfrm>
              <a:off x="11709760" y="6316502"/>
              <a:ext cx="354240" cy="326520"/>
            </p14:xfrm>
          </p:contentPart>
        </mc:Choice>
        <mc:Fallback xmlns="">
          <p:pic>
            <p:nvPicPr>
              <p:cNvPr id="2" name="Ink 1">
                <a:extLst>
                  <a:ext uri="{FF2B5EF4-FFF2-40B4-BE49-F238E27FC236}">
                    <a16:creationId xmlns:a16="http://schemas.microsoft.com/office/drawing/2014/main" id="{19739B9D-8A99-3DDA-49FA-BCF6B046E0AC}"/>
                  </a:ext>
                </a:extLst>
              </p:cNvPr>
              <p:cNvPicPr/>
              <p:nvPr/>
            </p:nvPicPr>
            <p:blipFill>
              <a:blip r:embed="rId4"/>
              <a:stretch>
                <a:fillRect/>
              </a:stretch>
            </p:blipFill>
            <p:spPr>
              <a:xfrm>
                <a:off x="11647120" y="6253502"/>
                <a:ext cx="479880" cy="452160"/>
              </a:xfrm>
              <a:prstGeom prst="rect">
                <a:avLst/>
              </a:prstGeom>
            </p:spPr>
          </p:pic>
        </mc:Fallback>
      </mc:AlternateContent>
    </p:spTree>
    <p:extLst>
      <p:ext uri="{BB962C8B-B14F-4D97-AF65-F5344CB8AC3E}">
        <p14:creationId xmlns:p14="http://schemas.microsoft.com/office/powerpoint/2010/main" val="8930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C1D1F5-12DD-CA29-3135-2631B1C7D18E}"/>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258FB35-56AC-CEAB-9342-6A40F919A8DA}"/>
                  </a:ext>
                </a:extLst>
              </p14:cNvPr>
              <p14:cNvContentPartPr/>
              <p14:nvPr/>
            </p14:nvContentPartPr>
            <p14:xfrm>
              <a:off x="11621920" y="6334502"/>
              <a:ext cx="394920" cy="307080"/>
            </p14:xfrm>
          </p:contentPart>
        </mc:Choice>
        <mc:Fallback xmlns="">
          <p:pic>
            <p:nvPicPr>
              <p:cNvPr id="2" name="Ink 1">
                <a:extLst>
                  <a:ext uri="{FF2B5EF4-FFF2-40B4-BE49-F238E27FC236}">
                    <a16:creationId xmlns:a16="http://schemas.microsoft.com/office/drawing/2014/main" id="{D258FB35-56AC-CEAB-9342-6A40F919A8DA}"/>
                  </a:ext>
                </a:extLst>
              </p:cNvPr>
              <p:cNvPicPr/>
              <p:nvPr/>
            </p:nvPicPr>
            <p:blipFill>
              <a:blip r:embed="rId4"/>
              <a:stretch>
                <a:fillRect/>
              </a:stretch>
            </p:blipFill>
            <p:spPr>
              <a:xfrm>
                <a:off x="11558920" y="6271502"/>
                <a:ext cx="520560" cy="432720"/>
              </a:xfrm>
              <a:prstGeom prst="rect">
                <a:avLst/>
              </a:prstGeom>
            </p:spPr>
          </p:pic>
        </mc:Fallback>
      </mc:AlternateContent>
    </p:spTree>
    <p:extLst>
      <p:ext uri="{BB962C8B-B14F-4D97-AF65-F5344CB8AC3E}">
        <p14:creationId xmlns:p14="http://schemas.microsoft.com/office/powerpoint/2010/main" val="2007460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98DCED-9083-7051-8FEC-06877E3E71C9}"/>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30BACEA-BC3E-2C1A-CD50-00409CB73E24}"/>
                  </a:ext>
                </a:extLst>
              </p14:cNvPr>
              <p14:cNvContentPartPr/>
              <p14:nvPr/>
            </p14:nvContentPartPr>
            <p14:xfrm>
              <a:off x="11698960" y="6313262"/>
              <a:ext cx="296640" cy="349200"/>
            </p14:xfrm>
          </p:contentPart>
        </mc:Choice>
        <mc:Fallback xmlns="">
          <p:pic>
            <p:nvPicPr>
              <p:cNvPr id="2" name="Ink 1">
                <a:extLst>
                  <a:ext uri="{FF2B5EF4-FFF2-40B4-BE49-F238E27FC236}">
                    <a16:creationId xmlns:a16="http://schemas.microsoft.com/office/drawing/2014/main" id="{230BACEA-BC3E-2C1A-CD50-00409CB73E24}"/>
                  </a:ext>
                </a:extLst>
              </p:cNvPr>
              <p:cNvPicPr/>
              <p:nvPr/>
            </p:nvPicPr>
            <p:blipFill>
              <a:blip r:embed="rId4"/>
              <a:stretch>
                <a:fillRect/>
              </a:stretch>
            </p:blipFill>
            <p:spPr>
              <a:xfrm>
                <a:off x="11635960" y="6250262"/>
                <a:ext cx="422280" cy="474840"/>
              </a:xfrm>
              <a:prstGeom prst="rect">
                <a:avLst/>
              </a:prstGeom>
            </p:spPr>
          </p:pic>
        </mc:Fallback>
      </mc:AlternateContent>
    </p:spTree>
    <p:extLst>
      <p:ext uri="{BB962C8B-B14F-4D97-AF65-F5344CB8AC3E}">
        <p14:creationId xmlns:p14="http://schemas.microsoft.com/office/powerpoint/2010/main" val="767058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93455E-FAA9-81D8-8E47-AA755AC496E5}"/>
              </a:ext>
            </a:extLst>
          </p:cNvPr>
          <p:cNvPicPr>
            <a:picLocks noChangeAspect="1"/>
          </p:cNvPicPr>
          <p:nvPr/>
        </p:nvPicPr>
        <p:blipFill rotWithShape="1">
          <a:blip r:embed="rId2"/>
          <a:srcRect b="9770"/>
          <a:stretch/>
        </p:blipFill>
        <p:spPr>
          <a:xfrm>
            <a:off x="0" y="0"/>
            <a:ext cx="12192000" cy="6858000"/>
          </a:xfrm>
          <a:prstGeom prst="rect">
            <a:avLst/>
          </a:prstGeom>
        </p:spPr>
      </p:pic>
      <p:sp>
        <p:nvSpPr>
          <p:cNvPr id="7" name="Oval 6">
            <a:extLst>
              <a:ext uri="{FF2B5EF4-FFF2-40B4-BE49-F238E27FC236}">
                <a16:creationId xmlns:a16="http://schemas.microsoft.com/office/drawing/2014/main" id="{C0893DAA-C3A1-951B-33E6-94268C7AE049}"/>
              </a:ext>
            </a:extLst>
          </p:cNvPr>
          <p:cNvSpPr/>
          <p:nvPr/>
        </p:nvSpPr>
        <p:spPr>
          <a:xfrm>
            <a:off x="781200" y="1351440"/>
            <a:ext cx="2880000" cy="360000"/>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E71224"/>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088F7BC-7AF7-E633-ED1F-C3A96C69E153}"/>
                  </a:ext>
                </a:extLst>
              </p14:cNvPr>
              <p14:cNvContentPartPr/>
              <p14:nvPr/>
            </p14:nvContentPartPr>
            <p14:xfrm>
              <a:off x="7042731" y="8036596"/>
              <a:ext cx="360" cy="360"/>
            </p14:xfrm>
          </p:contentPart>
        </mc:Choice>
        <mc:Fallback xmlns="">
          <p:pic>
            <p:nvPicPr>
              <p:cNvPr id="8" name="Ink 7">
                <a:extLst>
                  <a:ext uri="{FF2B5EF4-FFF2-40B4-BE49-F238E27FC236}">
                    <a16:creationId xmlns:a16="http://schemas.microsoft.com/office/drawing/2014/main" id="{5088F7BC-7AF7-E633-ED1F-C3A96C69E153}"/>
                  </a:ext>
                </a:extLst>
              </p:cNvPr>
              <p:cNvPicPr/>
              <p:nvPr/>
            </p:nvPicPr>
            <p:blipFill>
              <a:blip r:embed="rId4"/>
              <a:stretch>
                <a:fillRect/>
              </a:stretch>
            </p:blipFill>
            <p:spPr>
              <a:xfrm>
                <a:off x="7033731" y="80279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9D7BBB14-8C9E-EEF2-CB81-642906F208BC}"/>
                  </a:ext>
                </a:extLst>
              </p14:cNvPr>
              <p14:cNvContentPartPr/>
              <p14:nvPr/>
            </p14:nvContentPartPr>
            <p14:xfrm>
              <a:off x="5758971" y="-1732724"/>
              <a:ext cx="360" cy="360"/>
            </p14:xfrm>
          </p:contentPart>
        </mc:Choice>
        <mc:Fallback xmlns="">
          <p:pic>
            <p:nvPicPr>
              <p:cNvPr id="9" name="Ink 8">
                <a:extLst>
                  <a:ext uri="{FF2B5EF4-FFF2-40B4-BE49-F238E27FC236}">
                    <a16:creationId xmlns:a16="http://schemas.microsoft.com/office/drawing/2014/main" id="{9D7BBB14-8C9E-EEF2-CB81-642906F208BC}"/>
                  </a:ext>
                </a:extLst>
              </p:cNvPr>
              <p:cNvPicPr/>
              <p:nvPr/>
            </p:nvPicPr>
            <p:blipFill>
              <a:blip r:embed="rId4"/>
              <a:stretch>
                <a:fillRect/>
              </a:stretch>
            </p:blipFill>
            <p:spPr>
              <a:xfrm>
                <a:off x="5749971" y="-1741364"/>
                <a:ext cx="18000" cy="18000"/>
              </a:xfrm>
              <a:prstGeom prst="rect">
                <a:avLst/>
              </a:prstGeom>
            </p:spPr>
          </p:pic>
        </mc:Fallback>
      </mc:AlternateContent>
    </p:spTree>
    <p:extLst>
      <p:ext uri="{BB962C8B-B14F-4D97-AF65-F5344CB8AC3E}">
        <p14:creationId xmlns:p14="http://schemas.microsoft.com/office/powerpoint/2010/main" val="3227348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22A59D-134C-BE5D-FCB6-CE446C7B8E18}"/>
              </a:ext>
            </a:extLst>
          </p:cNvPr>
          <p:cNvSpPr txBox="1"/>
          <p:nvPr/>
        </p:nvSpPr>
        <p:spPr>
          <a:xfrm>
            <a:off x="0" y="3248343"/>
            <a:ext cx="12192000" cy="923330"/>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IN" dirty="0"/>
              <a:t>Pyspark: SparkSession vs SparkContext</a:t>
            </a:r>
          </a:p>
        </p:txBody>
      </p:sp>
    </p:spTree>
    <p:extLst>
      <p:ext uri="{BB962C8B-B14F-4D97-AF65-F5344CB8AC3E}">
        <p14:creationId xmlns:p14="http://schemas.microsoft.com/office/powerpoint/2010/main" val="3319878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5B66B01-951F-97F3-326A-36FF2D257DB1}"/>
              </a:ext>
            </a:extLst>
          </p:cNvPr>
          <p:cNvGraphicFramePr/>
          <p:nvPr>
            <p:extLst>
              <p:ext uri="{D42A27DB-BD31-4B8C-83A1-F6EECF244321}">
                <p14:modId xmlns:p14="http://schemas.microsoft.com/office/powerpoint/2010/main" val="3483600256"/>
              </p:ext>
            </p:extLst>
          </p:nvPr>
        </p:nvGraphicFramePr>
        <p:xfrm>
          <a:off x="0" y="1"/>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1067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D0ED1A-2647-0207-C8B2-780A263EAB2E}"/>
              </a:ext>
            </a:extLst>
          </p:cNvPr>
          <p:cNvSpPr txBox="1"/>
          <p:nvPr/>
        </p:nvSpPr>
        <p:spPr>
          <a:xfrm>
            <a:off x="0" y="3248344"/>
            <a:ext cx="12192000" cy="923330"/>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GB" dirty="0"/>
              <a:t>Spark Reader: Read CSV File</a:t>
            </a:r>
          </a:p>
        </p:txBody>
      </p:sp>
    </p:spTree>
    <p:extLst>
      <p:ext uri="{BB962C8B-B14F-4D97-AF65-F5344CB8AC3E}">
        <p14:creationId xmlns:p14="http://schemas.microsoft.com/office/powerpoint/2010/main" val="3183460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61227E-7221-25E3-7DB2-DC0E150E6CC4}"/>
              </a:ext>
            </a:extLst>
          </p:cNvPr>
          <p:cNvPicPr>
            <a:picLocks noChangeAspect="1"/>
          </p:cNvPicPr>
          <p:nvPr/>
        </p:nvPicPr>
        <p:blipFill rotWithShape="1">
          <a:blip r:embed="rId2"/>
          <a:srcRect b="8283"/>
          <a:stretch/>
        </p:blipFill>
        <p:spPr>
          <a:xfrm>
            <a:off x="0" y="0"/>
            <a:ext cx="12192000" cy="6858000"/>
          </a:xfrm>
          <a:prstGeom prst="rect">
            <a:avLst/>
          </a:prstGeom>
        </p:spPr>
      </p:pic>
    </p:spTree>
    <p:extLst>
      <p:ext uri="{BB962C8B-B14F-4D97-AF65-F5344CB8AC3E}">
        <p14:creationId xmlns:p14="http://schemas.microsoft.com/office/powerpoint/2010/main" val="2935640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C35658-522C-9A83-0A50-850C4A3FA7E1}"/>
              </a:ext>
            </a:extLst>
          </p:cNvPr>
          <p:cNvSpPr txBox="1"/>
          <p:nvPr/>
        </p:nvSpPr>
        <p:spPr>
          <a:xfrm>
            <a:off x="1" y="0"/>
            <a:ext cx="12191999" cy="6463308"/>
          </a:xfrm>
          <a:prstGeom prst="rect">
            <a:avLst/>
          </a:prstGeom>
          <a:noFill/>
        </p:spPr>
        <p:txBody>
          <a:bodyPr wrap="square">
            <a:spAutoFit/>
          </a:bodyPr>
          <a:lstStyle/>
          <a:p>
            <a:r>
              <a:rPr lang="en-IN" dirty="0"/>
              <a:t>import </a:t>
            </a:r>
            <a:r>
              <a:rPr lang="en-IN" dirty="0" err="1"/>
              <a:t>pyspark</a:t>
            </a:r>
            <a:endParaRPr lang="en-IN" dirty="0"/>
          </a:p>
          <a:p>
            <a:r>
              <a:rPr lang="en-IN" dirty="0"/>
              <a:t>from pyspark.sql import SparkSession</a:t>
            </a:r>
          </a:p>
          <a:p>
            <a:r>
              <a:rPr lang="en-IN" dirty="0"/>
              <a:t>from pyspark.sql.types import </a:t>
            </a:r>
            <a:r>
              <a:rPr lang="en-IN" dirty="0" err="1"/>
              <a:t>StructType,StructField</a:t>
            </a:r>
            <a:r>
              <a:rPr lang="en-IN" dirty="0"/>
              <a:t>, StringType, </a:t>
            </a:r>
            <a:r>
              <a:rPr lang="en-IN" dirty="0" err="1"/>
              <a:t>IntegerType</a:t>
            </a:r>
            <a:endParaRPr lang="en-IN" dirty="0"/>
          </a:p>
          <a:p>
            <a:endParaRPr lang="en-IN" dirty="0"/>
          </a:p>
          <a:p>
            <a:r>
              <a:rPr lang="en-IN" dirty="0"/>
              <a:t>spark = </a:t>
            </a:r>
            <a:r>
              <a:rPr lang="en-IN" dirty="0" err="1"/>
              <a:t>SparkSession.builder.master</a:t>
            </a:r>
            <a:r>
              <a:rPr lang="en-IN" dirty="0"/>
              <a:t>("local[1]").appName('SparkByExamples.com').getOrCreate()</a:t>
            </a:r>
          </a:p>
          <a:p>
            <a:endParaRPr lang="en-IN" dirty="0"/>
          </a:p>
          <a:p>
            <a:r>
              <a:rPr lang="en-IN" dirty="0"/>
              <a:t>data = [("James","","Smith","36636","M",3000),</a:t>
            </a:r>
          </a:p>
          <a:p>
            <a:r>
              <a:rPr lang="en-IN" dirty="0"/>
              <a:t>    ("Michael","Rose","","40288","M",4000),</a:t>
            </a:r>
          </a:p>
          <a:p>
            <a:r>
              <a:rPr lang="en-IN" dirty="0"/>
              <a:t>    ("Robert","","Williams","42114","M",4000),</a:t>
            </a:r>
          </a:p>
          <a:p>
            <a:r>
              <a:rPr lang="en-IN" dirty="0"/>
              <a:t>    ("Maria","Anne","Jones","39192","F",4000),</a:t>
            </a:r>
          </a:p>
          <a:p>
            <a:r>
              <a:rPr lang="en-IN" dirty="0"/>
              <a:t>    ("Jen","Mary","Brown","","F",-1)]</a:t>
            </a:r>
          </a:p>
          <a:p>
            <a:endParaRPr lang="en-IN" dirty="0"/>
          </a:p>
          <a:p>
            <a:r>
              <a:rPr lang="en-IN" dirty="0"/>
              <a:t>schema = StructType([ \</a:t>
            </a:r>
          </a:p>
          <a:p>
            <a:r>
              <a:rPr lang="en-IN" dirty="0"/>
              <a:t>    StructField("</a:t>
            </a:r>
            <a:r>
              <a:rPr lang="en-IN" dirty="0" err="1"/>
              <a:t>firstname</a:t>
            </a:r>
            <a:r>
              <a:rPr lang="en-IN" dirty="0"/>
              <a:t>",StringType(),True), \</a:t>
            </a:r>
          </a:p>
          <a:p>
            <a:r>
              <a:rPr lang="en-IN" dirty="0"/>
              <a:t>    StructField("</a:t>
            </a:r>
            <a:r>
              <a:rPr lang="en-IN" dirty="0" err="1"/>
              <a:t>middlename</a:t>
            </a:r>
            <a:r>
              <a:rPr lang="en-IN" dirty="0"/>
              <a:t>",StringType(),True), \</a:t>
            </a:r>
          </a:p>
          <a:p>
            <a:r>
              <a:rPr lang="en-IN" dirty="0"/>
              <a:t>    StructField("</a:t>
            </a:r>
            <a:r>
              <a:rPr lang="en-IN" dirty="0" err="1"/>
              <a:t>lastname</a:t>
            </a:r>
            <a:r>
              <a:rPr lang="en-IN" dirty="0"/>
              <a:t>",StringType(),True), \</a:t>
            </a:r>
          </a:p>
          <a:p>
            <a:r>
              <a:rPr lang="en-IN" dirty="0"/>
              <a:t>    StructField("id", StringType(), True), \</a:t>
            </a:r>
          </a:p>
          <a:p>
            <a:r>
              <a:rPr lang="en-IN" dirty="0"/>
              <a:t>    StructField("gender", StringType(), True), \</a:t>
            </a:r>
          </a:p>
          <a:p>
            <a:r>
              <a:rPr lang="en-IN" dirty="0"/>
              <a:t>    StructField("salary", </a:t>
            </a:r>
            <a:r>
              <a:rPr lang="en-IN" dirty="0" err="1"/>
              <a:t>IntegerType</a:t>
            </a:r>
            <a:r>
              <a:rPr lang="en-IN" dirty="0"/>
              <a:t>(), True) ])</a:t>
            </a:r>
          </a:p>
          <a:p>
            <a:r>
              <a:rPr lang="en-IN" dirty="0"/>
              <a:t> </a:t>
            </a:r>
          </a:p>
          <a:p>
            <a:r>
              <a:rPr lang="en-IN" dirty="0" err="1"/>
              <a:t>df</a:t>
            </a:r>
            <a:r>
              <a:rPr lang="en-IN" dirty="0"/>
              <a:t> = </a:t>
            </a:r>
            <a:r>
              <a:rPr lang="en-IN" dirty="0" err="1"/>
              <a:t>spark.createDataFrame</a:t>
            </a:r>
            <a:r>
              <a:rPr lang="en-IN" dirty="0"/>
              <a:t>(data=</a:t>
            </a:r>
            <a:r>
              <a:rPr lang="en-IN" dirty="0" err="1"/>
              <a:t>data,schema</a:t>
            </a:r>
            <a:r>
              <a:rPr lang="en-IN" dirty="0"/>
              <a:t>=schema)</a:t>
            </a:r>
          </a:p>
          <a:p>
            <a:r>
              <a:rPr lang="en-IN" dirty="0" err="1"/>
              <a:t>df.printSchema</a:t>
            </a:r>
            <a:r>
              <a:rPr lang="en-IN" dirty="0"/>
              <a:t>()</a:t>
            </a:r>
          </a:p>
          <a:p>
            <a:r>
              <a:rPr lang="en-IN" dirty="0" err="1"/>
              <a:t>df.show</a:t>
            </a:r>
            <a:r>
              <a:rPr lang="en-IN" dirty="0"/>
              <a:t>(truncate=False)</a:t>
            </a:r>
          </a:p>
        </p:txBody>
      </p:sp>
    </p:spTree>
    <p:extLst>
      <p:ext uri="{BB962C8B-B14F-4D97-AF65-F5344CB8AC3E}">
        <p14:creationId xmlns:p14="http://schemas.microsoft.com/office/powerpoint/2010/main" val="1497989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BF9D4C-64E1-300B-E3A1-AE6F902FFD2D}"/>
              </a:ext>
            </a:extLst>
          </p:cNvPr>
          <p:cNvSpPr txBox="1"/>
          <p:nvPr/>
        </p:nvSpPr>
        <p:spPr>
          <a:xfrm>
            <a:off x="0" y="3248343"/>
            <a:ext cx="12192000" cy="923330"/>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IN" dirty="0"/>
              <a:t> Pyspark: Filter Condition</a:t>
            </a:r>
          </a:p>
        </p:txBody>
      </p:sp>
    </p:spTree>
    <p:extLst>
      <p:ext uri="{BB962C8B-B14F-4D97-AF65-F5344CB8AC3E}">
        <p14:creationId xmlns:p14="http://schemas.microsoft.com/office/powerpoint/2010/main" val="2116052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A91436-B37B-00D3-8176-D6FFB72913DD}"/>
              </a:ext>
            </a:extLst>
          </p:cNvPr>
          <p:cNvGrpSpPr/>
          <p:nvPr/>
        </p:nvGrpSpPr>
        <p:grpSpPr>
          <a:xfrm>
            <a:off x="0" y="2707481"/>
            <a:ext cx="12192000" cy="1944730"/>
            <a:chOff x="95369" y="1785"/>
            <a:chExt cx="2405062" cy="1443037"/>
          </a:xfrm>
        </p:grpSpPr>
        <p:sp>
          <p:nvSpPr>
            <p:cNvPr id="3" name="Rectangle: Rounded Corners 2">
              <a:extLst>
                <a:ext uri="{FF2B5EF4-FFF2-40B4-BE49-F238E27FC236}">
                  <a16:creationId xmlns:a16="http://schemas.microsoft.com/office/drawing/2014/main" id="{12A1361C-F0F7-79C7-E6B4-5AF95331FC03}"/>
                </a:ext>
              </a:extLst>
            </p:cNvPr>
            <p:cNvSpPr/>
            <p:nvPr/>
          </p:nvSpPr>
          <p:spPr>
            <a:xfrm>
              <a:off x="95369" y="1785"/>
              <a:ext cx="2405062" cy="1443037"/>
            </a:xfrm>
            <a:prstGeom prst="roundRect">
              <a:avLst>
                <a:gd name="adj" fmla="val 10000"/>
              </a:avLst>
            </a:pr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205740" tIns="205740" rIns="205740" bIns="205740" numCol="1" spcCol="1270" anchor="ctr" anchorCtr="0">
              <a:noAutofit/>
            </a:bodyPr>
            <a:lstStyle/>
            <a:p>
              <a:endParaRPr lang="en-IN"/>
            </a:p>
          </p:txBody>
        </p:sp>
        <p:sp>
          <p:nvSpPr>
            <p:cNvPr id="4" name="Rectangle: Rounded Corners 4">
              <a:extLst>
                <a:ext uri="{FF2B5EF4-FFF2-40B4-BE49-F238E27FC236}">
                  <a16:creationId xmlns:a16="http://schemas.microsoft.com/office/drawing/2014/main" id="{B579136F-29F8-DAD2-5424-080F64C129A2}"/>
                </a:ext>
              </a:extLst>
            </p:cNvPr>
            <p:cNvSpPr txBox="1"/>
            <p:nvPr/>
          </p:nvSpPr>
          <p:spPr>
            <a:xfrm>
              <a:off x="137634" y="44050"/>
              <a:ext cx="2320532" cy="1358507"/>
            </a:xfrm>
            <a:prstGeom prst="rect">
              <a:avLst/>
            </a:prstGeom>
            <a:noFill/>
            <a:ln w="12700" cap="flat" cmpd="sng" algn="ctr">
              <a:solidFill>
                <a:srgbClr val="4472C4">
                  <a:shade val="80000"/>
                  <a:hueOff val="0"/>
                  <a:satOff val="0"/>
                  <a:lumOff val="0"/>
                  <a:alphaOff val="0"/>
                </a:srgbClr>
              </a:solidFill>
              <a:prstDash val="solid"/>
              <a:miter lim="800000"/>
            </a:ln>
            <a:effectLst/>
          </p:spPr>
          <p:txBody>
            <a:bodyPr spcFirstLastPara="0" vert="horz" wrap="square" lIns="205740" tIns="205740" rIns="205740" bIns="205740" numCol="1" spcCol="1270" anchor="ctr" anchorCtr="0">
              <a:noAutofit/>
            </a:bodyPr>
            <a:lstStyle>
              <a:lvl1pPr algn="ctr">
                <a:defRPr sz="5400" b="1" i="0">
                  <a:solidFill>
                    <a:srgbClr val="7030A0"/>
                  </a:solidFill>
                  <a:effectLst/>
                  <a:latin typeface="YouTube Sans"/>
                </a:defRPr>
              </a:lvl1pPr>
            </a:lstStyle>
            <a:p>
              <a:r>
                <a:rPr lang="en-GB" dirty="0"/>
                <a:t>Apache Spark Features</a:t>
              </a:r>
              <a:endParaRPr lang="en-IN" dirty="0"/>
            </a:p>
          </p:txBody>
        </p:sp>
      </p:grpSp>
    </p:spTree>
    <p:extLst>
      <p:ext uri="{BB962C8B-B14F-4D97-AF65-F5344CB8AC3E}">
        <p14:creationId xmlns:p14="http://schemas.microsoft.com/office/powerpoint/2010/main" val="3424231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749E934-9CD5-14EC-8F78-136B413FC64F}"/>
              </a:ext>
            </a:extLst>
          </p:cNvPr>
          <p:cNvGraphicFramePr/>
          <p:nvPr>
            <p:extLst>
              <p:ext uri="{D42A27DB-BD31-4B8C-83A1-F6EECF244321}">
                <p14:modId xmlns:p14="http://schemas.microsoft.com/office/powerpoint/2010/main" val="419477149"/>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662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49B62-AFCB-ECFA-314F-6983E406C624}"/>
              </a:ext>
            </a:extLst>
          </p:cNvPr>
          <p:cNvPicPr>
            <a:picLocks noChangeAspect="1"/>
          </p:cNvPicPr>
          <p:nvPr/>
        </p:nvPicPr>
        <p:blipFill rotWithShape="1">
          <a:blip r:embed="rId2"/>
          <a:srcRect b="10303"/>
          <a:stretch/>
        </p:blipFill>
        <p:spPr>
          <a:xfrm>
            <a:off x="0" y="0"/>
            <a:ext cx="12192000" cy="6858000"/>
          </a:xfrm>
          <a:prstGeom prst="rect">
            <a:avLst/>
          </a:prstGeom>
        </p:spPr>
      </p:pic>
    </p:spTree>
    <p:extLst>
      <p:ext uri="{BB962C8B-B14F-4D97-AF65-F5344CB8AC3E}">
        <p14:creationId xmlns:p14="http://schemas.microsoft.com/office/powerpoint/2010/main" val="925258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C2B5F-BBE0-1C0F-4662-475FE1E7DEE8}"/>
              </a:ext>
            </a:extLst>
          </p:cNvPr>
          <p:cNvSpPr txBox="1"/>
          <p:nvPr/>
        </p:nvSpPr>
        <p:spPr>
          <a:xfrm>
            <a:off x="0" y="3248344"/>
            <a:ext cx="12192000" cy="923330"/>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GB" dirty="0"/>
              <a:t>Pyspark: Add, Rename and Drop Columns</a:t>
            </a:r>
          </a:p>
        </p:txBody>
      </p:sp>
    </p:spTree>
    <p:extLst>
      <p:ext uri="{BB962C8B-B14F-4D97-AF65-F5344CB8AC3E}">
        <p14:creationId xmlns:p14="http://schemas.microsoft.com/office/powerpoint/2010/main" val="2854379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304D38-CD7F-E244-2808-A773B9A31DEF}"/>
              </a:ext>
            </a:extLst>
          </p:cNvPr>
          <p:cNvPicPr>
            <a:picLocks noChangeAspect="1"/>
          </p:cNvPicPr>
          <p:nvPr/>
        </p:nvPicPr>
        <p:blipFill rotWithShape="1">
          <a:blip r:embed="rId2"/>
          <a:srcRect b="8014"/>
          <a:stretch/>
        </p:blipFill>
        <p:spPr>
          <a:xfrm>
            <a:off x="0" y="0"/>
            <a:ext cx="12192000" cy="6858000"/>
          </a:xfrm>
          <a:prstGeom prst="rect">
            <a:avLst/>
          </a:prstGeom>
        </p:spPr>
      </p:pic>
    </p:spTree>
    <p:extLst>
      <p:ext uri="{BB962C8B-B14F-4D97-AF65-F5344CB8AC3E}">
        <p14:creationId xmlns:p14="http://schemas.microsoft.com/office/powerpoint/2010/main" val="638282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3C2B5F-BBE0-1C0F-4662-475FE1E7DEE8}"/>
              </a:ext>
            </a:extLst>
          </p:cNvPr>
          <p:cNvSpPr txBox="1"/>
          <p:nvPr/>
        </p:nvSpPr>
        <p:spPr>
          <a:xfrm>
            <a:off x="0" y="3248344"/>
            <a:ext cx="12192000" cy="923330"/>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GB" dirty="0"/>
              <a:t>Pyspark: lit vs col</a:t>
            </a:r>
          </a:p>
        </p:txBody>
      </p:sp>
    </p:spTree>
    <p:extLst>
      <p:ext uri="{BB962C8B-B14F-4D97-AF65-F5344CB8AC3E}">
        <p14:creationId xmlns:p14="http://schemas.microsoft.com/office/powerpoint/2010/main" val="682782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E32A1BC0-5FA2-5327-2963-2B99FD2E4F58}"/>
              </a:ext>
            </a:extLst>
          </p:cNvPr>
          <p:cNvGraphicFramePr/>
          <p:nvPr>
            <p:extLst>
              <p:ext uri="{D42A27DB-BD31-4B8C-83A1-F6EECF244321}">
                <p14:modId xmlns:p14="http://schemas.microsoft.com/office/powerpoint/2010/main" val="3148990003"/>
              </p:ext>
            </p:extLst>
          </p:nvPr>
        </p:nvGraphicFramePr>
        <p:xfrm>
          <a:off x="0" y="1"/>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3035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07C17D-3962-5665-F13E-B5E1745916A5}"/>
              </a:ext>
            </a:extLst>
          </p:cNvPr>
          <p:cNvSpPr txBox="1"/>
          <p:nvPr/>
        </p:nvSpPr>
        <p:spPr>
          <a:xfrm>
            <a:off x="0" y="3248343"/>
            <a:ext cx="12192000" cy="369332"/>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IN" dirty="0"/>
              <a:t> PySpark Join Types</a:t>
            </a:r>
          </a:p>
        </p:txBody>
      </p:sp>
    </p:spTree>
    <p:extLst>
      <p:ext uri="{BB962C8B-B14F-4D97-AF65-F5344CB8AC3E}">
        <p14:creationId xmlns:p14="http://schemas.microsoft.com/office/powerpoint/2010/main" val="3735020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5BEB875-ECB0-1FB2-EF57-56884F6E9132}"/>
              </a:ext>
            </a:extLst>
          </p:cNvPr>
          <p:cNvGraphicFramePr/>
          <p:nvPr>
            <p:extLst>
              <p:ext uri="{D42A27DB-BD31-4B8C-83A1-F6EECF244321}">
                <p14:modId xmlns:p14="http://schemas.microsoft.com/office/powerpoint/2010/main" val="288325909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098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D6A41633-837C-9736-5142-340A0F9866E0}"/>
              </a:ext>
            </a:extLst>
          </p:cNvPr>
          <p:cNvSpPr>
            <a:spLocks noChangeArrowheads="1"/>
          </p:cNvSpPr>
          <p:nvPr/>
        </p:nvSpPr>
        <p:spPr bwMode="auto">
          <a:xfrm>
            <a:off x="0" y="392202"/>
            <a:ext cx="12192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1E73BE"/>
                </a:solidFill>
                <a:effectLst/>
                <a:latin typeface="Arial" panose="020B0604020202020204" pitchFamily="34" charset="0"/>
              </a:rPr>
              <a:t>PySpark Join Types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D5348ECA-E030-EA4B-638F-009A5AC89124}"/>
              </a:ext>
            </a:extLst>
          </p:cNvPr>
          <p:cNvPicPr>
            <a:picLocks noChangeAspect="1"/>
          </p:cNvPicPr>
          <p:nvPr/>
        </p:nvPicPr>
        <p:blipFill>
          <a:blip r:embed="rId2"/>
          <a:stretch>
            <a:fillRect/>
          </a:stretch>
        </p:blipFill>
        <p:spPr>
          <a:xfrm>
            <a:off x="1596843" y="1108364"/>
            <a:ext cx="8998313" cy="5749636"/>
          </a:xfrm>
          <a:prstGeom prst="rect">
            <a:avLst/>
          </a:prstGeom>
        </p:spPr>
      </p:pic>
    </p:spTree>
    <p:extLst>
      <p:ext uri="{BB962C8B-B14F-4D97-AF65-F5344CB8AC3E}">
        <p14:creationId xmlns:p14="http://schemas.microsoft.com/office/powerpoint/2010/main" val="1093582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266E2BD-C486-FADA-CEDF-AC06A9253D6E}"/>
              </a:ext>
            </a:extLst>
          </p:cNvPr>
          <p:cNvGraphicFramePr/>
          <p:nvPr>
            <p:extLst>
              <p:ext uri="{D42A27DB-BD31-4B8C-83A1-F6EECF244321}">
                <p14:modId xmlns:p14="http://schemas.microsoft.com/office/powerpoint/2010/main" val="420727881"/>
              </p:ext>
            </p:extLst>
          </p:nvPr>
        </p:nvGraphicFramePr>
        <p:xfrm>
          <a:off x="0" y="1736437"/>
          <a:ext cx="12192000" cy="3241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377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948A121-268B-FF1F-AB99-88866133DEA0}"/>
              </a:ext>
            </a:extLst>
          </p:cNvPr>
          <p:cNvGraphicFramePr>
            <a:graphicFrameLocks noGrp="1"/>
          </p:cNvGraphicFramePr>
          <p:nvPr>
            <p:ph idx="1"/>
            <p:extLst>
              <p:ext uri="{D42A27DB-BD31-4B8C-83A1-F6EECF244321}">
                <p14:modId xmlns:p14="http://schemas.microsoft.com/office/powerpoint/2010/main" val="309551936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2421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8D65D-12C6-258D-23B8-3E19A875C1D4}"/>
              </a:ext>
            </a:extLst>
          </p:cNvPr>
          <p:cNvSpPr txBox="1"/>
          <p:nvPr/>
        </p:nvSpPr>
        <p:spPr>
          <a:xfrm>
            <a:off x="0" y="3248344"/>
            <a:ext cx="12192000" cy="923330"/>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IN" dirty="0"/>
              <a:t>Pyspark: Explode Function</a:t>
            </a:r>
          </a:p>
        </p:txBody>
      </p:sp>
    </p:spTree>
    <p:extLst>
      <p:ext uri="{BB962C8B-B14F-4D97-AF65-F5344CB8AC3E}">
        <p14:creationId xmlns:p14="http://schemas.microsoft.com/office/powerpoint/2010/main" val="1987176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0A8C1FA-CE54-EC7E-2993-0962054438F0}"/>
              </a:ext>
            </a:extLst>
          </p:cNvPr>
          <p:cNvGraphicFramePr/>
          <p:nvPr>
            <p:extLst>
              <p:ext uri="{D42A27DB-BD31-4B8C-83A1-F6EECF244321}">
                <p14:modId xmlns:p14="http://schemas.microsoft.com/office/powerpoint/2010/main" val="4038119167"/>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23404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9D119F9-75A3-3609-7216-4346A1E56EC3}"/>
              </a:ext>
            </a:extLst>
          </p:cNvPr>
          <p:cNvGraphicFramePr/>
          <p:nvPr>
            <p:extLst>
              <p:ext uri="{D42A27DB-BD31-4B8C-83A1-F6EECF244321}">
                <p14:modId xmlns:p14="http://schemas.microsoft.com/office/powerpoint/2010/main" val="450068046"/>
              </p:ext>
            </p:extLst>
          </p:nvPr>
        </p:nvGraphicFramePr>
        <p:xfrm>
          <a:off x="0" y="1"/>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0435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6EA7C4-CA5E-F4D8-D4D8-D869E8394155}"/>
              </a:ext>
            </a:extLst>
          </p:cNvPr>
          <p:cNvSpPr txBox="1"/>
          <p:nvPr/>
        </p:nvSpPr>
        <p:spPr>
          <a:xfrm>
            <a:off x="0" y="3248343"/>
            <a:ext cx="12192000" cy="923330"/>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GB" dirty="0"/>
              <a:t>Pyspark: Case Function (</a:t>
            </a:r>
            <a:r>
              <a:rPr lang="en-GB" dirty="0" err="1"/>
              <a:t>When.Otherwise</a:t>
            </a:r>
            <a:r>
              <a:rPr lang="en-GB" dirty="0"/>
              <a:t>)</a:t>
            </a:r>
          </a:p>
        </p:txBody>
      </p:sp>
    </p:spTree>
    <p:extLst>
      <p:ext uri="{BB962C8B-B14F-4D97-AF65-F5344CB8AC3E}">
        <p14:creationId xmlns:p14="http://schemas.microsoft.com/office/powerpoint/2010/main" val="1767661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5B14760-620F-B8EA-276C-C0C330C05558}"/>
              </a:ext>
            </a:extLst>
          </p:cNvPr>
          <p:cNvGraphicFramePr/>
          <p:nvPr>
            <p:extLst>
              <p:ext uri="{D42A27DB-BD31-4B8C-83A1-F6EECF244321}">
                <p14:modId xmlns:p14="http://schemas.microsoft.com/office/powerpoint/2010/main" val="2142335198"/>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0910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73612CB-B83A-02ED-35D1-8D361702530D}"/>
              </a:ext>
            </a:extLst>
          </p:cNvPr>
          <p:cNvGraphicFramePr/>
          <p:nvPr>
            <p:extLst>
              <p:ext uri="{D42A27DB-BD31-4B8C-83A1-F6EECF244321}">
                <p14:modId xmlns:p14="http://schemas.microsoft.com/office/powerpoint/2010/main" val="2797803360"/>
              </p:ext>
            </p:extLst>
          </p:nvPr>
        </p:nvGraphicFramePr>
        <p:xfrm>
          <a:off x="0" y="497305"/>
          <a:ext cx="12192000" cy="6360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9DB43DCF-3A06-9297-0694-BF713F3F481C}"/>
              </a:ext>
            </a:extLst>
          </p:cNvPr>
          <p:cNvSpPr txBox="1"/>
          <p:nvPr/>
        </p:nvSpPr>
        <p:spPr>
          <a:xfrm>
            <a:off x="-1" y="0"/>
            <a:ext cx="12191999" cy="369332"/>
          </a:xfrm>
          <a:prstGeom prst="rect">
            <a:avLst/>
          </a:prstGeom>
          <a:noFill/>
        </p:spPr>
        <p:txBody>
          <a:bodyPr wrap="square">
            <a:spAutoFit/>
          </a:bodyPr>
          <a:lstStyle/>
          <a:p>
            <a:r>
              <a:rPr lang="en-IN" sz="1800" b="1" dirty="0">
                <a:solidFill>
                  <a:srgbClr val="273239"/>
                </a:solidFill>
                <a:effectLst/>
                <a:latin typeface="Times New Roman" panose="02020603050405020304" pitchFamily="18" charset="0"/>
                <a:cs typeface="Times New Roman" panose="02020603050405020304" pitchFamily="18" charset="0"/>
              </a:rPr>
              <a:t>Syntax</a:t>
            </a:r>
            <a:endParaRPr lang="en-IN" dirty="0"/>
          </a:p>
        </p:txBody>
      </p:sp>
    </p:spTree>
    <p:extLst>
      <p:ext uri="{BB962C8B-B14F-4D97-AF65-F5344CB8AC3E}">
        <p14:creationId xmlns:p14="http://schemas.microsoft.com/office/powerpoint/2010/main" val="166289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1FA529-7E1E-DA6F-1721-273E6234546A}"/>
              </a:ext>
            </a:extLst>
          </p:cNvPr>
          <p:cNvSpPr txBox="1"/>
          <p:nvPr/>
        </p:nvSpPr>
        <p:spPr>
          <a:xfrm>
            <a:off x="0" y="3248343"/>
            <a:ext cx="12192000" cy="923330"/>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IN" dirty="0"/>
              <a:t>Pyspark: Union &amp; UnionAll</a:t>
            </a:r>
          </a:p>
        </p:txBody>
      </p:sp>
    </p:spTree>
    <p:extLst>
      <p:ext uri="{BB962C8B-B14F-4D97-AF65-F5344CB8AC3E}">
        <p14:creationId xmlns:p14="http://schemas.microsoft.com/office/powerpoint/2010/main" val="261460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BD883A1-B8D1-827F-6ACF-470A63B747D3}"/>
              </a:ext>
            </a:extLst>
          </p:cNvPr>
          <p:cNvGraphicFramePr/>
          <p:nvPr>
            <p:extLst>
              <p:ext uri="{D42A27DB-BD31-4B8C-83A1-F6EECF244321}">
                <p14:modId xmlns:p14="http://schemas.microsoft.com/office/powerpoint/2010/main" val="3419980362"/>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2530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130E24-4216-5F71-E353-C35C148EC23E}"/>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3B73077-01D3-5185-11EF-CEF6C6ACA33B}"/>
                  </a:ext>
                </a:extLst>
              </p14:cNvPr>
              <p14:cNvContentPartPr/>
              <p14:nvPr/>
            </p14:nvContentPartPr>
            <p14:xfrm>
              <a:off x="11664760" y="6305702"/>
              <a:ext cx="335520" cy="360720"/>
            </p14:xfrm>
          </p:contentPart>
        </mc:Choice>
        <mc:Fallback xmlns="">
          <p:pic>
            <p:nvPicPr>
              <p:cNvPr id="2" name="Ink 1">
                <a:extLst>
                  <a:ext uri="{FF2B5EF4-FFF2-40B4-BE49-F238E27FC236}">
                    <a16:creationId xmlns:a16="http://schemas.microsoft.com/office/drawing/2014/main" id="{33B73077-01D3-5185-11EF-CEF6C6ACA33B}"/>
                  </a:ext>
                </a:extLst>
              </p:cNvPr>
              <p:cNvPicPr/>
              <p:nvPr/>
            </p:nvPicPr>
            <p:blipFill>
              <a:blip r:embed="rId4"/>
              <a:stretch>
                <a:fillRect/>
              </a:stretch>
            </p:blipFill>
            <p:spPr>
              <a:xfrm>
                <a:off x="11602120" y="6243062"/>
                <a:ext cx="461160" cy="486360"/>
              </a:xfrm>
              <a:prstGeom prst="rect">
                <a:avLst/>
              </a:prstGeom>
            </p:spPr>
          </p:pic>
        </mc:Fallback>
      </mc:AlternateContent>
    </p:spTree>
    <p:extLst>
      <p:ext uri="{BB962C8B-B14F-4D97-AF65-F5344CB8AC3E}">
        <p14:creationId xmlns:p14="http://schemas.microsoft.com/office/powerpoint/2010/main" val="3864367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B61D5-DD59-D624-1EAD-34A01BBCE1CC}"/>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99D489-7802-F909-2AB7-4ADE12715FE9}"/>
                  </a:ext>
                </a:extLst>
              </p14:cNvPr>
              <p14:cNvContentPartPr/>
              <p14:nvPr/>
            </p14:nvContentPartPr>
            <p14:xfrm>
              <a:off x="11672320" y="6326942"/>
              <a:ext cx="411480" cy="336600"/>
            </p14:xfrm>
          </p:contentPart>
        </mc:Choice>
        <mc:Fallback xmlns="">
          <p:pic>
            <p:nvPicPr>
              <p:cNvPr id="2" name="Ink 1">
                <a:extLst>
                  <a:ext uri="{FF2B5EF4-FFF2-40B4-BE49-F238E27FC236}">
                    <a16:creationId xmlns:a16="http://schemas.microsoft.com/office/drawing/2014/main" id="{FF99D489-7802-F909-2AB7-4ADE12715FE9}"/>
                  </a:ext>
                </a:extLst>
              </p:cNvPr>
              <p:cNvPicPr/>
              <p:nvPr/>
            </p:nvPicPr>
            <p:blipFill>
              <a:blip r:embed="rId4"/>
              <a:stretch>
                <a:fillRect/>
              </a:stretch>
            </p:blipFill>
            <p:spPr>
              <a:xfrm>
                <a:off x="11609680" y="6263942"/>
                <a:ext cx="537120" cy="462240"/>
              </a:xfrm>
              <a:prstGeom prst="rect">
                <a:avLst/>
              </a:prstGeom>
            </p:spPr>
          </p:pic>
        </mc:Fallback>
      </mc:AlternateContent>
    </p:spTree>
    <p:extLst>
      <p:ext uri="{BB962C8B-B14F-4D97-AF65-F5344CB8AC3E}">
        <p14:creationId xmlns:p14="http://schemas.microsoft.com/office/powerpoint/2010/main" val="4167511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D19C0D6-34F6-4549-66CF-14E601E49890}"/>
              </a:ext>
            </a:extLst>
          </p:cNvPr>
          <p:cNvGraphicFramePr/>
          <p:nvPr>
            <p:extLst>
              <p:ext uri="{D42A27DB-BD31-4B8C-83A1-F6EECF244321}">
                <p14:modId xmlns:p14="http://schemas.microsoft.com/office/powerpoint/2010/main" val="3185838917"/>
              </p:ext>
            </p:extLst>
          </p:nvPr>
        </p:nvGraphicFramePr>
        <p:xfrm>
          <a:off x="0" y="2971343"/>
          <a:ext cx="12192000" cy="1745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2814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B2C9E1-4C2F-C856-8E31-69A33ABFE925}"/>
              </a:ext>
            </a:extLst>
          </p:cNvPr>
          <p:cNvPicPr>
            <a:picLocks noChangeAspect="1"/>
          </p:cNvPicPr>
          <p:nvPr/>
        </p:nvPicPr>
        <p:blipFill>
          <a:blip r:embed="rId2"/>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D32EB31-AEB3-B238-54F9-3317044B9D53}"/>
                  </a:ext>
                </a:extLst>
              </p14:cNvPr>
              <p14:cNvContentPartPr/>
              <p14:nvPr/>
            </p14:nvContentPartPr>
            <p14:xfrm>
              <a:off x="11691040" y="6381302"/>
              <a:ext cx="289800" cy="290160"/>
            </p14:xfrm>
          </p:contentPart>
        </mc:Choice>
        <mc:Fallback xmlns="">
          <p:pic>
            <p:nvPicPr>
              <p:cNvPr id="2" name="Ink 1">
                <a:extLst>
                  <a:ext uri="{FF2B5EF4-FFF2-40B4-BE49-F238E27FC236}">
                    <a16:creationId xmlns:a16="http://schemas.microsoft.com/office/drawing/2014/main" id="{3D32EB31-AEB3-B238-54F9-3317044B9D53}"/>
                  </a:ext>
                </a:extLst>
              </p:cNvPr>
              <p:cNvPicPr/>
              <p:nvPr/>
            </p:nvPicPr>
            <p:blipFill>
              <a:blip r:embed="rId4"/>
              <a:stretch>
                <a:fillRect/>
              </a:stretch>
            </p:blipFill>
            <p:spPr>
              <a:xfrm>
                <a:off x="11628400" y="6318302"/>
                <a:ext cx="415440" cy="415800"/>
              </a:xfrm>
              <a:prstGeom prst="rect">
                <a:avLst/>
              </a:prstGeom>
            </p:spPr>
          </p:pic>
        </mc:Fallback>
      </mc:AlternateContent>
    </p:spTree>
    <p:extLst>
      <p:ext uri="{BB962C8B-B14F-4D97-AF65-F5344CB8AC3E}">
        <p14:creationId xmlns:p14="http://schemas.microsoft.com/office/powerpoint/2010/main" val="4280749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F2C026-9886-E95D-12BB-C45E281326FA}"/>
              </a:ext>
            </a:extLst>
          </p:cNvPr>
          <p:cNvSpPr txBox="1"/>
          <p:nvPr/>
        </p:nvSpPr>
        <p:spPr>
          <a:xfrm>
            <a:off x="0" y="3248343"/>
            <a:ext cx="12192000" cy="369332"/>
          </a:xfrm>
          <a:prstGeom prst="rect">
            <a:avLst/>
          </a:prstGeom>
          <a:noFill/>
        </p:spPr>
        <p:txBody>
          <a:bodyPr wrap="square">
            <a:spAutoFit/>
          </a:bodyPr>
          <a:lstStyle>
            <a:defPPr>
              <a:defRPr lang="en-US"/>
            </a:defPPr>
            <a:lvl1pPr algn="ctr">
              <a:defRPr sz="5400" b="1" i="0">
                <a:solidFill>
                  <a:srgbClr val="7030A0"/>
                </a:solidFill>
                <a:effectLst/>
                <a:latin typeface="YouTube Sans"/>
              </a:defRPr>
            </a:lvl1pPr>
          </a:lstStyle>
          <a:p>
            <a:r>
              <a:rPr lang="en-IN" dirty="0"/>
              <a:t>Pyspark: Pivot &amp; Unpivot</a:t>
            </a:r>
          </a:p>
        </p:txBody>
      </p:sp>
    </p:spTree>
    <p:extLst>
      <p:ext uri="{BB962C8B-B14F-4D97-AF65-F5344CB8AC3E}">
        <p14:creationId xmlns:p14="http://schemas.microsoft.com/office/powerpoint/2010/main" val="3910537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639D2A9-2BD6-B6C3-405E-1C97486A8D7F}"/>
              </a:ext>
            </a:extLst>
          </p:cNvPr>
          <p:cNvGraphicFramePr/>
          <p:nvPr>
            <p:extLst>
              <p:ext uri="{D42A27DB-BD31-4B8C-83A1-F6EECF244321}">
                <p14:modId xmlns:p14="http://schemas.microsoft.com/office/powerpoint/2010/main" val="2316005512"/>
              </p:ext>
            </p:extLst>
          </p:nvPr>
        </p:nvGraphicFramePr>
        <p:xfrm>
          <a:off x="0" y="1"/>
          <a:ext cx="12192000"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2545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6C00C-C6A2-EA7B-531B-1E4C30034668}"/>
              </a:ext>
            </a:extLst>
          </p:cNvPr>
          <p:cNvPicPr>
            <a:picLocks noChangeAspect="1"/>
          </p:cNvPicPr>
          <p:nvPr/>
        </p:nvPicPr>
        <p:blipFill rotWithShape="1">
          <a:blip r:embed="rId2"/>
          <a:srcRect b="8283"/>
          <a:stretch/>
        </p:blipFill>
        <p:spPr>
          <a:xfrm>
            <a:off x="0" y="0"/>
            <a:ext cx="12192000" cy="6858000"/>
          </a:xfrm>
          <a:prstGeom prst="rect">
            <a:avLst/>
          </a:prstGeom>
        </p:spPr>
      </p:pic>
    </p:spTree>
    <p:extLst>
      <p:ext uri="{BB962C8B-B14F-4D97-AF65-F5344CB8AC3E}">
        <p14:creationId xmlns:p14="http://schemas.microsoft.com/office/powerpoint/2010/main" val="2344841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86DF913-5B12-1259-CBB7-62E9A1453D01}"/>
              </a:ext>
            </a:extLst>
          </p:cNvPr>
          <p:cNvGraphicFramePr/>
          <p:nvPr>
            <p:extLst>
              <p:ext uri="{D42A27DB-BD31-4B8C-83A1-F6EECF244321}">
                <p14:modId xmlns:p14="http://schemas.microsoft.com/office/powerpoint/2010/main" val="852493709"/>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0095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4EFFE70-2150-AFAD-9950-52D4C20CAF35}"/>
              </a:ext>
            </a:extLst>
          </p:cNvPr>
          <p:cNvGraphicFramePr/>
          <p:nvPr>
            <p:extLst>
              <p:ext uri="{D42A27DB-BD31-4B8C-83A1-F6EECF244321}">
                <p14:modId xmlns:p14="http://schemas.microsoft.com/office/powerpoint/2010/main" val="3788162936"/>
              </p:ext>
            </p:extLst>
          </p:nvPr>
        </p:nvGraphicFramePr>
        <p:xfrm>
          <a:off x="0" y="0"/>
          <a:ext cx="12192000"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5585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C5B74-6C92-8D3F-D9B9-28791AFF3AE2}"/>
              </a:ext>
            </a:extLst>
          </p:cNvPr>
          <p:cNvPicPr>
            <a:picLocks noChangeAspect="1"/>
          </p:cNvPicPr>
          <p:nvPr/>
        </p:nvPicPr>
        <p:blipFill rotWithShape="1">
          <a:blip r:embed="rId2"/>
          <a:srcRect l="5263" r="5132" b="11346"/>
          <a:stretch/>
        </p:blipFill>
        <p:spPr>
          <a:xfrm>
            <a:off x="244526" y="172453"/>
            <a:ext cx="11702947" cy="6513094"/>
          </a:xfrm>
          <a:prstGeom prst="rect">
            <a:avLst/>
          </a:prstGeom>
        </p:spPr>
      </p:pic>
    </p:spTree>
    <p:extLst>
      <p:ext uri="{BB962C8B-B14F-4D97-AF65-F5344CB8AC3E}">
        <p14:creationId xmlns:p14="http://schemas.microsoft.com/office/powerpoint/2010/main" val="4195462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916</Words>
  <Application>Microsoft Office PowerPoint</Application>
  <PresentationFormat>Widescreen</PresentationFormat>
  <Paragraphs>131</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Calibri</vt:lpstr>
      <vt:lpstr>Calibri Light</vt:lpstr>
      <vt:lpstr>Consolas</vt:lpstr>
      <vt:lpstr>Open Sans</vt:lpstr>
      <vt:lpstr>Times New Roman</vt:lpstr>
      <vt:lpstr>Wingdings</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PySpark Read CSV file into DataFrame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ganesh r</dc:creator>
  <cp:lastModifiedBy>ganesh r</cp:lastModifiedBy>
  <cp:revision>13</cp:revision>
  <dcterms:created xsi:type="dcterms:W3CDTF">2023-11-11T06:33:47Z</dcterms:created>
  <dcterms:modified xsi:type="dcterms:W3CDTF">2024-05-05T07:27:54Z</dcterms:modified>
</cp:coreProperties>
</file>